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8285163" cy="5038725"/>
  <p:notesSz cx="6858000" cy="9144000"/>
  <p:defaultTextStyle>
    <a:defPPr>
      <a:defRPr lang="de-DE"/>
    </a:defPPr>
    <a:lvl1pPr marL="0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1250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2501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3752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5003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06253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07504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08754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10005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6" d="100"/>
          <a:sy n="146" d="100"/>
        </p:scale>
        <p:origin x="-696" y="-104"/>
      </p:cViewPr>
      <p:guideLst>
        <p:guide orient="horz" pos="1587"/>
        <p:guide pos="2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1388" y="1565273"/>
            <a:ext cx="7042389" cy="1080060"/>
          </a:xfrm>
        </p:spPr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42775" y="2855279"/>
            <a:ext cx="5799614" cy="12876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3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5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6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7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10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5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6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733766" y="179622"/>
            <a:ext cx="1468601" cy="3835030"/>
          </a:xfrm>
        </p:spPr>
        <p:txBody>
          <a:bodyPr vert="eaVert"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6518" y="179622"/>
            <a:ext cx="4269160" cy="3835030"/>
          </a:xfrm>
        </p:spPr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564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79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4472" y="3237849"/>
            <a:ext cx="7042389" cy="100074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4472" y="2135628"/>
            <a:ext cx="7042389" cy="1102221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12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25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37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050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062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075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0875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100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581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6519" y="1048569"/>
            <a:ext cx="2868161" cy="296608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32765" y="1048569"/>
            <a:ext cx="2869600" cy="296608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32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259" y="201783"/>
            <a:ext cx="7456647" cy="8397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4259" y="1127881"/>
            <a:ext cx="3660720" cy="470048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250" indent="0">
              <a:buNone/>
              <a:defRPr sz="1800" b="1"/>
            </a:lvl2pPr>
            <a:lvl3pPr marL="802501" indent="0">
              <a:buNone/>
              <a:defRPr sz="1600" b="1"/>
            </a:lvl3pPr>
            <a:lvl4pPr marL="1203752" indent="0">
              <a:buNone/>
              <a:defRPr sz="1400" b="1"/>
            </a:lvl4pPr>
            <a:lvl5pPr marL="1605003" indent="0">
              <a:buNone/>
              <a:defRPr sz="1400" b="1"/>
            </a:lvl5pPr>
            <a:lvl6pPr marL="2006253" indent="0">
              <a:buNone/>
              <a:defRPr sz="1400" b="1"/>
            </a:lvl6pPr>
            <a:lvl7pPr marL="2407504" indent="0">
              <a:buNone/>
              <a:defRPr sz="1400" b="1"/>
            </a:lvl7pPr>
            <a:lvl8pPr marL="2808754" indent="0">
              <a:buNone/>
              <a:defRPr sz="1400" b="1"/>
            </a:lvl8pPr>
            <a:lvl9pPr marL="3210005" indent="0">
              <a:buNone/>
              <a:defRPr sz="14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259" y="1597930"/>
            <a:ext cx="3660720" cy="290309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208750" y="1127881"/>
            <a:ext cx="3662157" cy="470048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250" indent="0">
              <a:buNone/>
              <a:defRPr sz="1800" b="1"/>
            </a:lvl2pPr>
            <a:lvl3pPr marL="802501" indent="0">
              <a:buNone/>
              <a:defRPr sz="1600" b="1"/>
            </a:lvl3pPr>
            <a:lvl4pPr marL="1203752" indent="0">
              <a:buNone/>
              <a:defRPr sz="1400" b="1"/>
            </a:lvl4pPr>
            <a:lvl5pPr marL="1605003" indent="0">
              <a:buNone/>
              <a:defRPr sz="1400" b="1"/>
            </a:lvl5pPr>
            <a:lvl6pPr marL="2006253" indent="0">
              <a:buNone/>
              <a:defRPr sz="1400" b="1"/>
            </a:lvl6pPr>
            <a:lvl7pPr marL="2407504" indent="0">
              <a:buNone/>
              <a:defRPr sz="1400" b="1"/>
            </a:lvl7pPr>
            <a:lvl8pPr marL="2808754" indent="0">
              <a:buNone/>
              <a:defRPr sz="1400" b="1"/>
            </a:lvl8pPr>
            <a:lvl9pPr marL="3210005" indent="0">
              <a:buNone/>
              <a:defRPr sz="14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208750" y="1597930"/>
            <a:ext cx="3662157" cy="290309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41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173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39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261" y="200616"/>
            <a:ext cx="2725761" cy="85378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9269" y="200617"/>
            <a:ext cx="4631636" cy="430041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14261" y="1054401"/>
            <a:ext cx="2725761" cy="3446628"/>
          </a:xfrm>
        </p:spPr>
        <p:txBody>
          <a:bodyPr/>
          <a:lstStyle>
            <a:lvl1pPr marL="0" indent="0">
              <a:buNone/>
              <a:defRPr sz="1200"/>
            </a:lvl1pPr>
            <a:lvl2pPr marL="401250" indent="0">
              <a:buNone/>
              <a:defRPr sz="1100"/>
            </a:lvl2pPr>
            <a:lvl3pPr marL="802501" indent="0">
              <a:buNone/>
              <a:defRPr sz="900"/>
            </a:lvl3pPr>
            <a:lvl4pPr marL="1203752" indent="0">
              <a:buNone/>
              <a:defRPr sz="700"/>
            </a:lvl4pPr>
            <a:lvl5pPr marL="1605003" indent="0">
              <a:buNone/>
              <a:defRPr sz="700"/>
            </a:lvl5pPr>
            <a:lvl6pPr marL="2006253" indent="0">
              <a:buNone/>
              <a:defRPr sz="700"/>
            </a:lvl6pPr>
            <a:lvl7pPr marL="2407504" indent="0">
              <a:buNone/>
              <a:defRPr sz="700"/>
            </a:lvl7pPr>
            <a:lvl8pPr marL="2808754" indent="0">
              <a:buNone/>
              <a:defRPr sz="700"/>
            </a:lvl8pPr>
            <a:lvl9pPr marL="3210005" indent="0">
              <a:buNone/>
              <a:defRPr sz="7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87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3950" y="3527108"/>
            <a:ext cx="4971098" cy="41639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623950" y="450220"/>
            <a:ext cx="4971098" cy="3023235"/>
          </a:xfrm>
        </p:spPr>
        <p:txBody>
          <a:bodyPr/>
          <a:lstStyle>
            <a:lvl1pPr marL="0" indent="0">
              <a:buNone/>
              <a:defRPr sz="2800"/>
            </a:lvl1pPr>
            <a:lvl2pPr marL="401250" indent="0">
              <a:buNone/>
              <a:defRPr sz="2500"/>
            </a:lvl2pPr>
            <a:lvl3pPr marL="802501" indent="0">
              <a:buNone/>
              <a:defRPr sz="2100"/>
            </a:lvl3pPr>
            <a:lvl4pPr marL="1203752" indent="0">
              <a:buNone/>
              <a:defRPr sz="1800"/>
            </a:lvl4pPr>
            <a:lvl5pPr marL="1605003" indent="0">
              <a:buNone/>
              <a:defRPr sz="1800"/>
            </a:lvl5pPr>
            <a:lvl6pPr marL="2006253" indent="0">
              <a:buNone/>
              <a:defRPr sz="1800"/>
            </a:lvl6pPr>
            <a:lvl7pPr marL="2407504" indent="0">
              <a:buNone/>
              <a:defRPr sz="1800"/>
            </a:lvl7pPr>
            <a:lvl8pPr marL="2808754" indent="0">
              <a:buNone/>
              <a:defRPr sz="1800"/>
            </a:lvl8pPr>
            <a:lvl9pPr marL="3210005" indent="0">
              <a:buNone/>
              <a:defRPr sz="18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23950" y="3943503"/>
            <a:ext cx="4971098" cy="591350"/>
          </a:xfrm>
        </p:spPr>
        <p:txBody>
          <a:bodyPr/>
          <a:lstStyle>
            <a:lvl1pPr marL="0" indent="0">
              <a:buNone/>
              <a:defRPr sz="1200"/>
            </a:lvl1pPr>
            <a:lvl2pPr marL="401250" indent="0">
              <a:buNone/>
              <a:defRPr sz="1100"/>
            </a:lvl2pPr>
            <a:lvl3pPr marL="802501" indent="0">
              <a:buNone/>
              <a:defRPr sz="900"/>
            </a:lvl3pPr>
            <a:lvl4pPr marL="1203752" indent="0">
              <a:buNone/>
              <a:defRPr sz="700"/>
            </a:lvl4pPr>
            <a:lvl5pPr marL="1605003" indent="0">
              <a:buNone/>
              <a:defRPr sz="700"/>
            </a:lvl5pPr>
            <a:lvl6pPr marL="2006253" indent="0">
              <a:buNone/>
              <a:defRPr sz="700"/>
            </a:lvl6pPr>
            <a:lvl7pPr marL="2407504" indent="0">
              <a:buNone/>
              <a:defRPr sz="700"/>
            </a:lvl7pPr>
            <a:lvl8pPr marL="2808754" indent="0">
              <a:buNone/>
              <a:defRPr sz="700"/>
            </a:lvl8pPr>
            <a:lvl9pPr marL="3210005" indent="0">
              <a:buNone/>
              <a:defRPr sz="7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07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14259" y="201783"/>
            <a:ext cx="7456647" cy="839788"/>
          </a:xfrm>
          <a:prstGeom prst="rect">
            <a:avLst/>
          </a:prstGeom>
        </p:spPr>
        <p:txBody>
          <a:bodyPr vert="horz" lIns="80251" tIns="40125" rIns="80251" bIns="40125" rtlCol="0" anchor="ctr">
            <a:normAutofit/>
          </a:bodyPr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4259" y="1175704"/>
            <a:ext cx="7456647" cy="3325326"/>
          </a:xfrm>
          <a:prstGeom prst="rect">
            <a:avLst/>
          </a:prstGeom>
        </p:spPr>
        <p:txBody>
          <a:bodyPr vert="horz" lIns="80251" tIns="40125" rIns="80251" bIns="40125" rtlCol="0">
            <a:normAutofit/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14259" y="4670152"/>
            <a:ext cx="1933205" cy="268266"/>
          </a:xfrm>
          <a:prstGeom prst="rect">
            <a:avLst/>
          </a:prstGeom>
        </p:spPr>
        <p:txBody>
          <a:bodyPr vert="horz" lIns="80251" tIns="40125" rIns="80251" bIns="4012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830765" y="4670152"/>
            <a:ext cx="2623635" cy="268266"/>
          </a:xfrm>
          <a:prstGeom prst="rect">
            <a:avLst/>
          </a:prstGeom>
        </p:spPr>
        <p:txBody>
          <a:bodyPr vert="horz" lIns="80251" tIns="40125" rIns="80251" bIns="4012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937702" y="4670152"/>
            <a:ext cx="1933205" cy="268266"/>
          </a:xfrm>
          <a:prstGeom prst="rect">
            <a:avLst/>
          </a:prstGeom>
        </p:spPr>
        <p:txBody>
          <a:bodyPr vert="horz" lIns="80251" tIns="40125" rIns="80251" bIns="4012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0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1250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938" indent="-300938" algn="l" defTabSz="40125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2033" indent="-250782" algn="l" defTabSz="401250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3127" indent="-200626" algn="l" defTabSz="40125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04378" indent="-200626" algn="l" defTabSz="40125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5628" indent="-200626" algn="l" defTabSz="40125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06879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08129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09381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0631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250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501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752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5003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6253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7504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8754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0005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Abgerundetes Rechteck 51"/>
          <p:cNvSpPr/>
          <p:nvPr/>
        </p:nvSpPr>
        <p:spPr bwMode="auto">
          <a:xfrm>
            <a:off x="2710605" y="377794"/>
            <a:ext cx="1371599" cy="1447800"/>
          </a:xfrm>
          <a:prstGeom prst="roundRect">
            <a:avLst>
              <a:gd name="adj" fmla="val 895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3" tIns="45716" rIns="91433" bIns="45716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>
                <a:solidFill>
                  <a:schemeClr val="tx1"/>
                </a:solidFill>
              </a:rPr>
              <a:t>read</a:t>
            </a:r>
          </a:p>
          <a:p>
            <a:pPr algn="l">
              <a:defRPr/>
            </a:pPr>
            <a:endParaRPr lang="de-DE" sz="80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>
                <a:solidFill>
                  <a:schemeClr val="tx1"/>
                </a:solidFill>
              </a:rPr>
              <a:t>readId*</a:t>
            </a:r>
          </a:p>
          <a:p>
            <a:pPr algn="l">
              <a:defRPr/>
            </a:pPr>
            <a:r>
              <a:rPr lang="de-DE" sz="1400">
                <a:solidFill>
                  <a:schemeClr val="tx1"/>
                </a:solidFill>
              </a:rPr>
              <a:t>matePairId</a:t>
            </a:r>
          </a:p>
        </p:txBody>
      </p:sp>
      <p:sp>
        <p:nvSpPr>
          <p:cNvPr id="53" name="Abgerundetes Rechteck 52"/>
          <p:cNvSpPr/>
          <p:nvPr/>
        </p:nvSpPr>
        <p:spPr bwMode="auto">
          <a:xfrm>
            <a:off x="4768006" y="377794"/>
            <a:ext cx="1371599" cy="1447800"/>
          </a:xfrm>
          <a:prstGeom prst="roundRect">
            <a:avLst>
              <a:gd name="adj" fmla="val 991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3" tIns="45716" rIns="91433" bIns="45716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matePair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matePairId</a:t>
            </a:r>
            <a:r>
              <a:rPr lang="de-DE" sz="140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readId</a:t>
            </a:r>
            <a:r>
              <a:rPr lang="de-DE" sz="1400" dirty="0">
                <a:solidFill>
                  <a:schemeClr val="tx1"/>
                </a:solidFill>
              </a:rPr>
              <a:t>[2]</a:t>
            </a: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libraryId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54" name="Abgerundetes Rechteck 53"/>
          <p:cNvSpPr/>
          <p:nvPr/>
        </p:nvSpPr>
        <p:spPr bwMode="auto">
          <a:xfrm>
            <a:off x="6825404" y="377794"/>
            <a:ext cx="1295400" cy="1447800"/>
          </a:xfrm>
          <a:prstGeom prst="roundRect">
            <a:avLst>
              <a:gd name="adj" fmla="val 1156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3" tIns="45716" rIns="91433" bIns="45716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library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libraryId</a:t>
            </a:r>
            <a:r>
              <a:rPr lang="de-DE" sz="140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mean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std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55" name="Abgerundetes Rechteck 54"/>
          <p:cNvSpPr/>
          <p:nvPr/>
        </p:nvSpPr>
        <p:spPr bwMode="auto">
          <a:xfrm>
            <a:off x="196004" y="377795"/>
            <a:ext cx="1452563" cy="1524000"/>
          </a:xfrm>
          <a:prstGeom prst="roundRect">
            <a:avLst>
              <a:gd name="adj" fmla="val 1029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3" tIns="45716" rIns="91433" bIns="45716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contig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contigId</a:t>
            </a:r>
            <a:r>
              <a:rPr lang="de-DE" sz="140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contigSeq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contigGaps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contigFileId</a:t>
            </a:r>
            <a:endParaRPr lang="de-DE" sz="1400" dirty="0">
              <a:solidFill>
                <a:schemeClr val="tx1"/>
              </a:solidFill>
            </a:endParaRPr>
          </a:p>
        </p:txBody>
      </p:sp>
      <p:cxnSp>
        <p:nvCxnSpPr>
          <p:cNvPr id="56" name="Gerade Verbindung mit Pfeil 36"/>
          <p:cNvCxnSpPr>
            <a:cxnSpLocks noChangeShapeType="1"/>
            <a:stCxn id="52" idx="3"/>
            <a:endCxn id="53" idx="1"/>
          </p:cNvCxnSpPr>
          <p:nvPr/>
        </p:nvCxnSpPr>
        <p:spPr bwMode="auto">
          <a:xfrm>
            <a:off x="4082204" y="1101694"/>
            <a:ext cx="685802" cy="0"/>
          </a:xfrm>
          <a:prstGeom prst="straightConnector1">
            <a:avLst/>
          </a:prstGeom>
          <a:noFill/>
          <a:ln w="9525">
            <a:noFill/>
            <a:round/>
            <a:headEnd/>
            <a:tailEnd type="arrow" w="med" len="med"/>
          </a:ln>
        </p:spPr>
      </p:cxnSp>
      <p:cxnSp>
        <p:nvCxnSpPr>
          <p:cNvPr id="57" name="Gerade Verbindung mit Pfeil 56"/>
          <p:cNvCxnSpPr>
            <a:stCxn id="52" idx="3"/>
            <a:endCxn id="53" idx="1"/>
          </p:cNvCxnSpPr>
          <p:nvPr/>
        </p:nvCxnSpPr>
        <p:spPr bwMode="auto">
          <a:xfrm>
            <a:off x="4082204" y="1101694"/>
            <a:ext cx="685802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8" name="Textfeld 45"/>
          <p:cNvSpPr txBox="1">
            <a:spLocks noChangeArrowheads="1"/>
          </p:cNvSpPr>
          <p:nvPr/>
        </p:nvSpPr>
        <p:spPr bwMode="auto">
          <a:xfrm>
            <a:off x="4082205" y="1139794"/>
            <a:ext cx="607845" cy="27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6" rIns="91433" bIns="45716">
            <a:prstTxWarp prst="textNoShape">
              <a:avLst/>
            </a:prstTxWarp>
            <a:spAutoFit/>
          </a:bodyPr>
          <a:lstStyle/>
          <a:p>
            <a:r>
              <a:rPr lang="de-DE" sz="1200"/>
              <a:t>0..2 : 1</a:t>
            </a:r>
          </a:p>
        </p:txBody>
      </p:sp>
      <p:cxnSp>
        <p:nvCxnSpPr>
          <p:cNvPr id="59" name="Gerade Verbindung mit Pfeil 58"/>
          <p:cNvCxnSpPr>
            <a:stCxn id="53" idx="3"/>
            <a:endCxn id="54" idx="1"/>
          </p:cNvCxnSpPr>
          <p:nvPr/>
        </p:nvCxnSpPr>
        <p:spPr bwMode="auto">
          <a:xfrm>
            <a:off x="6139605" y="1101694"/>
            <a:ext cx="68579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0" name="Abgerundetes Rechteck 59"/>
          <p:cNvSpPr/>
          <p:nvPr/>
        </p:nvSpPr>
        <p:spPr bwMode="auto">
          <a:xfrm>
            <a:off x="1186604" y="2511394"/>
            <a:ext cx="1828801" cy="2209800"/>
          </a:xfrm>
          <a:prstGeom prst="roundRect">
            <a:avLst>
              <a:gd name="adj" fmla="val 798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3" tIns="45716" rIns="91433" bIns="45716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alignedRead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alignId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readId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contigId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beginPos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endPos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gaps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pairMatchId</a:t>
            </a:r>
            <a:endParaRPr lang="de-DE" sz="1400" dirty="0">
              <a:solidFill>
                <a:schemeClr val="tx1"/>
              </a:solidFill>
            </a:endParaRPr>
          </a:p>
        </p:txBody>
      </p:sp>
      <p:cxnSp>
        <p:nvCxnSpPr>
          <p:cNvPr id="61" name="Gerade Verbindung mit Pfeil 60"/>
          <p:cNvCxnSpPr/>
          <p:nvPr/>
        </p:nvCxnSpPr>
        <p:spPr bwMode="auto">
          <a:xfrm rot="16200000" flipH="1">
            <a:off x="1224704" y="2016094"/>
            <a:ext cx="609600" cy="38100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2" name="Gerade Verbindung mit Pfeil 61"/>
          <p:cNvCxnSpPr/>
          <p:nvPr/>
        </p:nvCxnSpPr>
        <p:spPr bwMode="auto">
          <a:xfrm rot="5400000">
            <a:off x="2367704" y="1939894"/>
            <a:ext cx="685800" cy="45720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3" name="Abgerundetes Rechteck 62"/>
          <p:cNvSpPr/>
          <p:nvPr/>
        </p:nvSpPr>
        <p:spPr bwMode="auto">
          <a:xfrm>
            <a:off x="3701205" y="2511395"/>
            <a:ext cx="1828801" cy="1524000"/>
          </a:xfrm>
          <a:prstGeom prst="roundRect">
            <a:avLst>
              <a:gd name="adj" fmla="val 1059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3" tIns="45716" rIns="91433" bIns="45716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alignQuality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alignId</a:t>
            </a:r>
            <a:r>
              <a:rPr lang="de-DE" sz="140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pairScore</a:t>
            </a:r>
            <a:endParaRPr lang="de-DE" sz="14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dirty="0">
                <a:solidFill>
                  <a:schemeClr val="tx1"/>
                </a:solidFill>
              </a:rPr>
              <a:t>score</a:t>
            </a:r>
          </a:p>
          <a:p>
            <a:pPr algn="l">
              <a:defRPr/>
            </a:pPr>
            <a:r>
              <a:rPr lang="de-DE" sz="1400" dirty="0" err="1">
                <a:solidFill>
                  <a:schemeClr val="tx1"/>
                </a:solidFill>
              </a:rPr>
              <a:t>errors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64" name="Textfeld 65"/>
          <p:cNvSpPr txBox="1">
            <a:spLocks noChangeArrowheads="1"/>
          </p:cNvSpPr>
          <p:nvPr/>
        </p:nvSpPr>
        <p:spPr bwMode="auto">
          <a:xfrm>
            <a:off x="6215804" y="1139794"/>
            <a:ext cx="472741" cy="27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6" rIns="91433" bIns="45716">
            <a:prstTxWarp prst="textNoShape">
              <a:avLst/>
            </a:prstTxWarp>
            <a:spAutoFit/>
          </a:bodyPr>
          <a:lstStyle/>
          <a:p>
            <a:r>
              <a:rPr lang="de-DE" sz="1200"/>
              <a:t>N : 1</a:t>
            </a:r>
          </a:p>
        </p:txBody>
      </p:sp>
      <p:sp>
        <p:nvSpPr>
          <p:cNvPr id="65" name="Textfeld 66"/>
          <p:cNvSpPr txBox="1">
            <a:spLocks noChangeArrowheads="1"/>
          </p:cNvSpPr>
          <p:nvPr/>
        </p:nvSpPr>
        <p:spPr bwMode="auto">
          <a:xfrm rot="18295137">
            <a:off x="2661559" y="2053812"/>
            <a:ext cx="472741" cy="27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6" rIns="91433" bIns="45716">
            <a:prstTxWarp prst="textNoShape">
              <a:avLst/>
            </a:prstTxWarp>
            <a:spAutoFit/>
          </a:bodyPr>
          <a:lstStyle/>
          <a:p>
            <a:r>
              <a:rPr lang="de-DE" sz="1200"/>
              <a:t>N : 1</a:t>
            </a:r>
          </a:p>
        </p:txBody>
      </p:sp>
      <p:sp>
        <p:nvSpPr>
          <p:cNvPr id="66" name="Textfeld 67"/>
          <p:cNvSpPr txBox="1">
            <a:spLocks noChangeArrowheads="1"/>
          </p:cNvSpPr>
          <p:nvPr/>
        </p:nvSpPr>
        <p:spPr bwMode="auto">
          <a:xfrm rot="3432712">
            <a:off x="1141527" y="2133186"/>
            <a:ext cx="472741" cy="27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6" rIns="91433" bIns="45716">
            <a:prstTxWarp prst="textNoShape">
              <a:avLst/>
            </a:prstTxWarp>
            <a:spAutoFit/>
          </a:bodyPr>
          <a:lstStyle/>
          <a:p>
            <a:r>
              <a:rPr lang="de-DE" sz="1200"/>
              <a:t>1 : N</a:t>
            </a:r>
          </a:p>
        </p:txBody>
      </p:sp>
      <p:cxnSp>
        <p:nvCxnSpPr>
          <p:cNvPr id="67" name="Gerade Verbindung mit Pfeil 66"/>
          <p:cNvCxnSpPr/>
          <p:nvPr/>
        </p:nvCxnSpPr>
        <p:spPr bwMode="auto">
          <a:xfrm>
            <a:off x="3015405" y="3273394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8" name="Textfeld 45"/>
          <p:cNvSpPr txBox="1">
            <a:spLocks noChangeArrowheads="1"/>
          </p:cNvSpPr>
          <p:nvPr/>
        </p:nvSpPr>
        <p:spPr bwMode="auto">
          <a:xfrm>
            <a:off x="3015405" y="3349594"/>
            <a:ext cx="607845" cy="27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3" tIns="45716" rIns="91433" bIns="45716">
            <a:prstTxWarp prst="textNoShape">
              <a:avLst/>
            </a:prstTxWarp>
            <a:spAutoFit/>
          </a:bodyPr>
          <a:lstStyle/>
          <a:p>
            <a:r>
              <a:rPr lang="de-DE" sz="1200"/>
              <a:t>1 : 0..1</a:t>
            </a:r>
          </a:p>
        </p:txBody>
      </p:sp>
      <p:grpSp>
        <p:nvGrpSpPr>
          <p:cNvPr id="69" name="Group 27"/>
          <p:cNvGrpSpPr>
            <a:grpSpLocks/>
          </p:cNvGrpSpPr>
          <p:nvPr/>
        </p:nvGrpSpPr>
        <p:grpSpPr bwMode="auto">
          <a:xfrm>
            <a:off x="196004" y="6849"/>
            <a:ext cx="7924800" cy="5044792"/>
            <a:chOff x="762000" y="1000645"/>
            <a:chExt cx="7924800" cy="5045448"/>
          </a:xfrm>
        </p:grpSpPr>
        <p:sp>
          <p:nvSpPr>
            <p:cNvPr id="70" name="TextBox 21"/>
            <p:cNvSpPr txBox="1">
              <a:spLocks noChangeArrowheads="1"/>
            </p:cNvSpPr>
            <p:nvPr/>
          </p:nvSpPr>
          <p:spPr bwMode="auto">
            <a:xfrm>
              <a:off x="762000" y="1000645"/>
              <a:ext cx="1447800" cy="307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contigStore</a:t>
              </a:r>
              <a:endParaRPr lang="de-DE" sz="1400" dirty="0"/>
            </a:p>
          </p:txBody>
        </p:sp>
        <p:sp>
          <p:nvSpPr>
            <p:cNvPr id="71" name="TextBox 22"/>
            <p:cNvSpPr txBox="1">
              <a:spLocks noChangeArrowheads="1"/>
            </p:cNvSpPr>
            <p:nvPr/>
          </p:nvSpPr>
          <p:spPr bwMode="auto">
            <a:xfrm>
              <a:off x="3276600" y="1000645"/>
              <a:ext cx="1371600" cy="307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readStore</a:t>
              </a:r>
              <a:endParaRPr lang="de-DE" sz="1400" dirty="0"/>
            </a:p>
          </p:txBody>
        </p:sp>
        <p:sp>
          <p:nvSpPr>
            <p:cNvPr id="72" name="TextBox 23"/>
            <p:cNvSpPr txBox="1">
              <a:spLocks noChangeArrowheads="1"/>
            </p:cNvSpPr>
            <p:nvPr/>
          </p:nvSpPr>
          <p:spPr bwMode="auto">
            <a:xfrm>
              <a:off x="5334000" y="1000645"/>
              <a:ext cx="1371600" cy="307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/>
                <a:t>matePairStore</a:t>
              </a:r>
            </a:p>
          </p:txBody>
        </p:sp>
        <p:sp>
          <p:nvSpPr>
            <p:cNvPr id="73" name="TextBox 24"/>
            <p:cNvSpPr txBox="1">
              <a:spLocks noChangeArrowheads="1"/>
            </p:cNvSpPr>
            <p:nvPr/>
          </p:nvSpPr>
          <p:spPr bwMode="auto">
            <a:xfrm>
              <a:off x="7391400" y="1000645"/>
              <a:ext cx="1295400" cy="307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/>
                <a:t>libraryStore</a:t>
              </a:r>
            </a:p>
          </p:txBody>
        </p:sp>
        <p:sp>
          <p:nvSpPr>
            <p:cNvPr id="74" name="TextBox 25"/>
            <p:cNvSpPr txBox="1">
              <a:spLocks noChangeArrowheads="1"/>
            </p:cNvSpPr>
            <p:nvPr/>
          </p:nvSpPr>
          <p:spPr bwMode="auto">
            <a:xfrm>
              <a:off x="4267200" y="5052477"/>
              <a:ext cx="1828800" cy="307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alignQualityStore</a:t>
              </a:r>
              <a:endParaRPr lang="de-DE" sz="1400" dirty="0"/>
            </a:p>
          </p:txBody>
        </p:sp>
        <p:sp>
          <p:nvSpPr>
            <p:cNvPr id="75" name="TextBox 26"/>
            <p:cNvSpPr txBox="1">
              <a:spLocks noChangeArrowheads="1"/>
            </p:cNvSpPr>
            <p:nvPr/>
          </p:nvSpPr>
          <p:spPr bwMode="auto">
            <a:xfrm>
              <a:off x="1752600" y="5738276"/>
              <a:ext cx="1828800" cy="307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alignedReadStore</a:t>
              </a:r>
              <a:endParaRPr lang="de-DE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11473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Benutzerdefiniert</PresentationFormat>
  <Paragraphs>46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>Free University of Berlin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David Weese</dc:creator>
  <cp:lastModifiedBy>David Weese</cp:lastModifiedBy>
  <cp:revision>2</cp:revision>
  <dcterms:created xsi:type="dcterms:W3CDTF">2012-03-27T14:09:46Z</dcterms:created>
  <dcterms:modified xsi:type="dcterms:W3CDTF">2012-03-27T14:34:13Z</dcterms:modified>
</cp:coreProperties>
</file>