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0"/>
  </p:notesMasterIdLst>
  <p:sldIdLst>
    <p:sldId id="528" r:id="rId2"/>
    <p:sldId id="529" r:id="rId3"/>
    <p:sldId id="531" r:id="rId4"/>
    <p:sldId id="530" r:id="rId5"/>
    <p:sldId id="541" r:id="rId6"/>
    <p:sldId id="532" r:id="rId7"/>
    <p:sldId id="534" r:id="rId8"/>
    <p:sldId id="535" r:id="rId9"/>
    <p:sldId id="536" r:id="rId10"/>
    <p:sldId id="542" r:id="rId11"/>
    <p:sldId id="543" r:id="rId12"/>
    <p:sldId id="544" r:id="rId13"/>
    <p:sldId id="539" r:id="rId14"/>
    <p:sldId id="540" r:id="rId15"/>
    <p:sldId id="545" r:id="rId16"/>
    <p:sldId id="546" r:id="rId17"/>
    <p:sldId id="547" r:id="rId18"/>
    <p:sldId id="551" r:id="rId19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6433" autoAdjust="0"/>
  </p:normalViewPr>
  <p:slideViewPr>
    <p:cSldViewPr>
      <p:cViewPr varScale="1">
        <p:scale>
          <a:sx n="145" d="100"/>
          <a:sy n="145" d="100"/>
        </p:scale>
        <p:origin x="2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2020-12-06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2020-12-06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2020-12-06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2020-12-06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2020-12-06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2020-12-06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2020-12-06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2020-12-06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2020-12-06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2020-12-06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2020-12-06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2020-12-06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2020-12-06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99862"/>
              </p:ext>
            </p:extLst>
          </p:nvPr>
        </p:nvGraphicFramePr>
        <p:xfrm>
          <a:off x="146301" y="514350"/>
          <a:ext cx="8692898" cy="1981202"/>
        </p:xfrm>
        <a:graphic>
          <a:graphicData uri="http://schemas.openxmlformats.org/drawingml/2006/table">
            <a:tbl>
              <a:tblPr/>
              <a:tblGrid>
                <a:gridCol w="1133856"/>
                <a:gridCol w="2216638"/>
                <a:gridCol w="390721"/>
                <a:gridCol w="643540"/>
                <a:gridCol w="582250"/>
                <a:gridCol w="520961"/>
                <a:gridCol w="551606"/>
                <a:gridCol w="459671"/>
                <a:gridCol w="697167"/>
                <a:gridCol w="500532"/>
                <a:gridCol w="390721"/>
                <a:gridCol w="390721"/>
                <a:gridCol w="214514"/>
              </a:tblGrid>
              <a:tr h="49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6858" marR="6858" marT="68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Read Length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Unique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Complexity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MACS2 NumPeaks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MACS2 RPM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MACS2 PseudoRep NumPeaks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MACS2 RPM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NSC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RSC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QC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hg38_no_haps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Control_4_FGFR1_GSM2439179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36,740,346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29,580,521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28,791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79,988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1.421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A7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hg38_no_haps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Control_4_input-GSM2439178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33,997,437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28,653,506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95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1.163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CA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0.469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CA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hg38_no_haps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Patient_3_FGFR1_GSM2439181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33,294,331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24,257,330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A6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45,814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244,833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1.508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2.687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hg38_no_haps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Patient_3_NOTCH-GSM2439182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24,586,311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28,803,228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9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C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31,943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145,485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4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3.570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8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6.144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hg38_no_haps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Patient_3_input-GSM2439180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34,700,795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20,740,325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B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1.142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C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0.305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D4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chrM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Control_4_FGFR1_GSM2439179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36,740,346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624,038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chrM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Control_4_input-GSM2439178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33,997,437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159,490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chrM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Patient_3_FGFR1_GSM2439181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33,294,331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123,458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0.16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chrM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Patient_3_NOTCH-GSM2439182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24,586,311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57,429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1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chrM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Patient_3_input-GSM2439180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1x50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34,700,795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125,139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25755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Aligned against the genome as well as against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alone 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(due to NUMTs, some of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not uniquely mappable)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43200" y="133350"/>
            <a:ext cx="3733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MEME-ChIP,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FGFR1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42" y="606924"/>
            <a:ext cx="737755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43200" y="133350"/>
            <a:ext cx="3733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MEME-ChIP, Patient FFGFR1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15" y="514350"/>
            <a:ext cx="747048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43200" y="133350"/>
            <a:ext cx="3733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MEME-ChIP,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NOTCH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00" y="590550"/>
            <a:ext cx="7465000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590550"/>
            <a:ext cx="8875076" cy="36686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43200" y="133350"/>
            <a:ext cx="3733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peaks and motifs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36679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top motif is seen in quite a few of the peaks, but not all of them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90550"/>
            <a:ext cx="8963827" cy="2993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43200" y="133350"/>
            <a:ext cx="3733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Peak height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24815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are RPM-normalized tracks, generated from the alignment against the whole genome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087" y="5905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12763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" y="20383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Top nuclear peaks (Control FGFR1)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66750"/>
            <a:ext cx="8963827" cy="23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09575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likely an artifact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087" y="5905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12763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" y="20383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438150"/>
            <a:ext cx="8875076" cy="2796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09575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real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087" y="4381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11239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1885950"/>
            <a:ext cx="4433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742950"/>
            <a:ext cx="8875076" cy="2756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63855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real too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Peak levels on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chrM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several-fold higher than the top 3 nuclear peaks, i.e. they are unlikely to be due to NUMTs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4267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Circos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plot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37" y="124819"/>
            <a:ext cx="4893863" cy="4893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33740"/>
            <a:ext cx="1295400" cy="261610"/>
          </a:xfrm>
          <a:prstGeom prst="rect">
            <a:avLst/>
          </a:prstGeom>
          <a:solidFill>
            <a:srgbClr val="FFFF8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FGFR1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090940"/>
            <a:ext cx="1295400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FGFR1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471940"/>
            <a:ext cx="1295400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NOTCH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6" y="696382"/>
            <a:ext cx="3745468" cy="37507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Cross-correlation QC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94301"/>
            <a:ext cx="3739153" cy="37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19" y="690366"/>
            <a:ext cx="3731281" cy="376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10045"/>
            <a:ext cx="3754896" cy="37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13982"/>
            <a:ext cx="3731281" cy="3715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39243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basic QC to make sure the ChIP shows good enrichment overall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 does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85750"/>
          <a:ext cx="2362200" cy="2604769"/>
        </p:xfrm>
        <a:graphic>
          <a:graphicData uri="http://schemas.openxmlformats.org/drawingml/2006/table">
            <a:tbl>
              <a:tblPr/>
              <a:tblGrid>
                <a:gridCol w="1454962"/>
                <a:gridCol w="120542"/>
                <a:gridCol w="262232"/>
                <a:gridCol w="262232"/>
                <a:gridCol w="262232"/>
              </a:tblGrid>
              <a:tr h="161924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Control_4_FGFR1_GSM2439179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Patient_3_FGFR1_GSM2439181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Patient_3_NOTCH-GSM2439182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43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4E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Control_4_FGFR1_GSM2439179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28791</a:t>
                      </a:r>
                    </a:p>
                  </a:txBody>
                  <a:tcPr marL="6350" marR="6350" marT="6350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B8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Patient_3_FGFR1_GSM2439181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45814</a:t>
                      </a:r>
                    </a:p>
                  </a:txBody>
                  <a:tcPr marL="6350" marR="6350" marT="6350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A5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Patient_3_NOTCH-GSM2439182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31943</a:t>
                      </a:r>
                    </a:p>
                  </a:txBody>
                  <a:tcPr marL="6350" marR="6350" marT="6350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1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133350"/>
            <a:ext cx="2286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Peak overlap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891261"/>
            <a:ext cx="8875076" cy="33609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chrM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stranded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438150"/>
            <a:ext cx="8875076" cy="3833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36679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D-loop signal is probably an artifact, but the rest does look real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210895"/>
            <a:ext cx="8963827" cy="3884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36679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expected strand asymmetry around occupancy sites is observed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644441"/>
            <a:ext cx="8875076" cy="38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73386</TotalTime>
  <Words>315</Words>
  <Application>Microsoft Office PowerPoint</Application>
  <PresentationFormat>On-screen Show (16:9)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1971</cp:revision>
  <dcterms:created xsi:type="dcterms:W3CDTF">2009-02-17T08:29:48Z</dcterms:created>
  <dcterms:modified xsi:type="dcterms:W3CDTF">2020-12-07T21:09:28Z</dcterms:modified>
</cp:coreProperties>
</file>