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5"/>
  </p:notesMasterIdLst>
  <p:sldIdLst>
    <p:sldId id="544" r:id="rId2"/>
    <p:sldId id="558" r:id="rId3"/>
    <p:sldId id="565" r:id="rId4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6433" autoAdjust="0"/>
  </p:normalViewPr>
  <p:slideViewPr>
    <p:cSldViewPr>
      <p:cViewPr varScale="1">
        <p:scale>
          <a:sx n="150" d="100"/>
          <a:sy n="150" d="100"/>
        </p:scale>
        <p:origin x="51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2021-07-12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2021-07-12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2021-07-12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2021-07-12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2021-07-12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2021-07-12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2021-07-12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2021-07-12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2021-07-12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2021-07-12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2021-07-12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2021-07-12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2021-07-12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DESeq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summary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8670" y="374739"/>
            <a:ext cx="6786660" cy="4559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50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81800" y="553409"/>
            <a:ext cx="533400" cy="3286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160" y="75635"/>
            <a:ext cx="6813681" cy="499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5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781800" y="553409"/>
            <a:ext cx="533400" cy="3286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04800" y="133350"/>
            <a:ext cx="86106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98" y="810730"/>
            <a:ext cx="8787204" cy="352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37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78506</TotalTime>
  <Words>6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2189</cp:revision>
  <dcterms:created xsi:type="dcterms:W3CDTF">2009-02-17T08:29:48Z</dcterms:created>
  <dcterms:modified xsi:type="dcterms:W3CDTF">2021-07-12T22:32:29Z</dcterms:modified>
</cp:coreProperties>
</file>