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332" r:id="rId2"/>
    <p:sldId id="333" r:id="rId3"/>
    <p:sldId id="334" r:id="rId4"/>
    <p:sldId id="335" r:id="rId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15" d="100"/>
          <a:sy n="115" d="100"/>
        </p:scale>
        <p:origin x="-312" y="-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69CD3-039F-40C8-87A9-1D8D1EB49D1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F2EC502-B47E-4A5C-AAF2-9DE5D6B635E3}">
      <dgm:prSet phldrT="[Text]"/>
      <dgm:spPr>
        <a:solidFill>
          <a:srgbClr val="FF000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D5FB4ED-4326-45BD-A306-B7BB2E7D921E}" type="parTrans" cxnId="{B66BD536-682A-411F-9505-69052050C641}">
      <dgm:prSet/>
      <dgm:spPr/>
      <dgm:t>
        <a:bodyPr/>
        <a:lstStyle/>
        <a:p>
          <a:endParaRPr lang="en-US"/>
        </a:p>
      </dgm:t>
    </dgm:pt>
    <dgm:pt modelId="{540F24C1-3F6A-4835-AEE2-150B79C38392}" type="sibTrans" cxnId="{B66BD536-682A-411F-9505-69052050C641}">
      <dgm:prSet/>
      <dgm:spPr/>
      <dgm:t>
        <a:bodyPr/>
        <a:lstStyle/>
        <a:p>
          <a:endParaRPr lang="en-US"/>
        </a:p>
      </dgm:t>
    </dgm:pt>
    <dgm:pt modelId="{EA1CDFA4-3946-465A-AED7-22A8C6136B94}">
      <dgm:prSet phldrT="[Text]"/>
      <dgm:spPr>
        <a:solidFill>
          <a:srgbClr val="00B0F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76282F73-322C-4A25-A822-35DC258A15EC}" type="parTrans" cxnId="{C270946C-5C67-4F33-9B62-2A1CDB8D0DAC}">
      <dgm:prSet/>
      <dgm:spPr/>
      <dgm:t>
        <a:bodyPr/>
        <a:lstStyle/>
        <a:p>
          <a:endParaRPr lang="en-US"/>
        </a:p>
      </dgm:t>
    </dgm:pt>
    <dgm:pt modelId="{4AC1A26C-E477-48BC-90E9-DEBDAFEB19E2}" type="sibTrans" cxnId="{C270946C-5C67-4F33-9B62-2A1CDB8D0DAC}">
      <dgm:prSet/>
      <dgm:spPr/>
      <dgm:t>
        <a:bodyPr/>
        <a:lstStyle/>
        <a:p>
          <a:endParaRPr lang="en-US"/>
        </a:p>
      </dgm:t>
    </dgm:pt>
    <dgm:pt modelId="{986E068F-EFF2-4071-B5F4-7590F4394F63}" type="pres">
      <dgm:prSet presAssocID="{EB869CD3-039F-40C8-87A9-1D8D1EB49D14}" presName="compositeShape" presStyleCnt="0">
        <dgm:presLayoutVars>
          <dgm:chMax val="7"/>
          <dgm:dir/>
          <dgm:resizeHandles val="exact"/>
        </dgm:presLayoutVars>
      </dgm:prSet>
      <dgm:spPr/>
    </dgm:pt>
    <dgm:pt modelId="{90B3EF90-3725-4229-8232-0615D2FA0758}" type="pres">
      <dgm:prSet presAssocID="{4F2EC502-B47E-4A5C-AAF2-9DE5D6B635E3}" presName="circ1" presStyleLbl="vennNode1" presStyleIdx="0" presStyleCnt="2" custScaleX="80500" custScaleY="74324" custLinFactNeighborX="3857"/>
      <dgm:spPr/>
      <dgm:t>
        <a:bodyPr/>
        <a:lstStyle/>
        <a:p>
          <a:endParaRPr lang="en-US"/>
        </a:p>
      </dgm:t>
    </dgm:pt>
    <dgm:pt modelId="{24118ECC-77CE-4BC4-90E9-5A37E38AC8CB}" type="pres">
      <dgm:prSet presAssocID="{4F2EC502-B47E-4A5C-AAF2-9DE5D6B635E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1BEE91-33D9-4B9E-8428-83B6B541E3B2}" type="pres">
      <dgm:prSet presAssocID="{EA1CDFA4-3946-465A-AED7-22A8C6136B94}" presName="circ2" presStyleLbl="vennNode1" presStyleIdx="1" presStyleCnt="2" custScaleX="75000" custScaleY="67568" custLinFactNeighborX="-55027"/>
      <dgm:spPr/>
      <dgm:t>
        <a:bodyPr/>
        <a:lstStyle/>
        <a:p>
          <a:endParaRPr lang="en-US"/>
        </a:p>
      </dgm:t>
    </dgm:pt>
    <dgm:pt modelId="{92A30925-2A57-4E81-89F2-A8870A653D2A}" type="pres">
      <dgm:prSet presAssocID="{EA1CDFA4-3946-465A-AED7-22A8C6136B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6BD536-682A-411F-9505-69052050C641}" srcId="{EB869CD3-039F-40C8-87A9-1D8D1EB49D14}" destId="{4F2EC502-B47E-4A5C-AAF2-9DE5D6B635E3}" srcOrd="0" destOrd="0" parTransId="{6D5FB4ED-4326-45BD-A306-B7BB2E7D921E}" sibTransId="{540F24C1-3F6A-4835-AEE2-150B79C38392}"/>
    <dgm:cxn modelId="{E7503E01-A829-4AB1-8EFF-CC5ED42AA69F}" type="presOf" srcId="{EA1CDFA4-3946-465A-AED7-22A8C6136B94}" destId="{841BEE91-33D9-4B9E-8428-83B6B541E3B2}" srcOrd="0" destOrd="0" presId="urn:microsoft.com/office/officeart/2005/8/layout/venn1"/>
    <dgm:cxn modelId="{C270946C-5C67-4F33-9B62-2A1CDB8D0DAC}" srcId="{EB869CD3-039F-40C8-87A9-1D8D1EB49D14}" destId="{EA1CDFA4-3946-465A-AED7-22A8C6136B94}" srcOrd="1" destOrd="0" parTransId="{76282F73-322C-4A25-A822-35DC258A15EC}" sibTransId="{4AC1A26C-E477-48BC-90E9-DEBDAFEB19E2}"/>
    <dgm:cxn modelId="{EDDE517F-AE62-46E8-A161-F9E76FC729CE}" type="presOf" srcId="{EA1CDFA4-3946-465A-AED7-22A8C6136B94}" destId="{92A30925-2A57-4E81-89F2-A8870A653D2A}" srcOrd="1" destOrd="0" presId="urn:microsoft.com/office/officeart/2005/8/layout/venn1"/>
    <dgm:cxn modelId="{0E453664-FF02-4E15-8F63-3BC88D3C0C7A}" type="presOf" srcId="{4F2EC502-B47E-4A5C-AAF2-9DE5D6B635E3}" destId="{90B3EF90-3725-4229-8232-0615D2FA0758}" srcOrd="0" destOrd="0" presId="urn:microsoft.com/office/officeart/2005/8/layout/venn1"/>
    <dgm:cxn modelId="{B3650E3B-64E0-44AB-848F-26606041FAEB}" type="presOf" srcId="{EB869CD3-039F-40C8-87A9-1D8D1EB49D14}" destId="{986E068F-EFF2-4071-B5F4-7590F4394F63}" srcOrd="0" destOrd="0" presId="urn:microsoft.com/office/officeart/2005/8/layout/venn1"/>
    <dgm:cxn modelId="{D7E44EA4-FE10-4579-A063-480DD5005258}" type="presOf" srcId="{4F2EC502-B47E-4A5C-AAF2-9DE5D6B635E3}" destId="{24118ECC-77CE-4BC4-90E9-5A37E38AC8CB}" srcOrd="1" destOrd="0" presId="urn:microsoft.com/office/officeart/2005/8/layout/venn1"/>
    <dgm:cxn modelId="{211C383E-F42D-4EDC-9449-ED77635FDB6C}" type="presParOf" srcId="{986E068F-EFF2-4071-B5F4-7590F4394F63}" destId="{90B3EF90-3725-4229-8232-0615D2FA0758}" srcOrd="0" destOrd="0" presId="urn:microsoft.com/office/officeart/2005/8/layout/venn1"/>
    <dgm:cxn modelId="{D1C729A2-0E69-411D-A862-6ED67FFA15CD}" type="presParOf" srcId="{986E068F-EFF2-4071-B5F4-7590F4394F63}" destId="{24118ECC-77CE-4BC4-90E9-5A37E38AC8CB}" srcOrd="1" destOrd="0" presId="urn:microsoft.com/office/officeart/2005/8/layout/venn1"/>
    <dgm:cxn modelId="{EF1EECB6-33A8-4FC7-91A1-17A94D13BAB0}" type="presParOf" srcId="{986E068F-EFF2-4071-B5F4-7590F4394F63}" destId="{841BEE91-33D9-4B9E-8428-83B6B541E3B2}" srcOrd="2" destOrd="0" presId="urn:microsoft.com/office/officeart/2005/8/layout/venn1"/>
    <dgm:cxn modelId="{16187E1E-77AB-4FD5-B90B-D2A11646491C}" type="presParOf" srcId="{986E068F-EFF2-4071-B5F4-7590F4394F63}" destId="{92A30925-2A57-4E81-89F2-A8870A653D2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869CD3-039F-40C8-87A9-1D8D1EB49D1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F2EC502-B47E-4A5C-AAF2-9DE5D6B635E3}">
      <dgm:prSet phldrT="[Text]"/>
      <dgm:spPr>
        <a:solidFill>
          <a:srgbClr val="FF000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D5FB4ED-4326-45BD-A306-B7BB2E7D921E}" type="parTrans" cxnId="{B66BD536-682A-411F-9505-69052050C641}">
      <dgm:prSet/>
      <dgm:spPr/>
      <dgm:t>
        <a:bodyPr/>
        <a:lstStyle/>
        <a:p>
          <a:endParaRPr lang="en-US"/>
        </a:p>
      </dgm:t>
    </dgm:pt>
    <dgm:pt modelId="{540F24C1-3F6A-4835-AEE2-150B79C38392}" type="sibTrans" cxnId="{B66BD536-682A-411F-9505-69052050C641}">
      <dgm:prSet/>
      <dgm:spPr/>
      <dgm:t>
        <a:bodyPr/>
        <a:lstStyle/>
        <a:p>
          <a:endParaRPr lang="en-US"/>
        </a:p>
      </dgm:t>
    </dgm:pt>
    <dgm:pt modelId="{EA1CDFA4-3946-465A-AED7-22A8C6136B94}">
      <dgm:prSet phldrT="[Text]"/>
      <dgm:spPr>
        <a:solidFill>
          <a:srgbClr val="00B0F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76282F73-322C-4A25-A822-35DC258A15EC}" type="parTrans" cxnId="{C270946C-5C67-4F33-9B62-2A1CDB8D0DAC}">
      <dgm:prSet/>
      <dgm:spPr/>
      <dgm:t>
        <a:bodyPr/>
        <a:lstStyle/>
        <a:p>
          <a:endParaRPr lang="en-US"/>
        </a:p>
      </dgm:t>
    </dgm:pt>
    <dgm:pt modelId="{4AC1A26C-E477-48BC-90E9-DEBDAFEB19E2}" type="sibTrans" cxnId="{C270946C-5C67-4F33-9B62-2A1CDB8D0DAC}">
      <dgm:prSet/>
      <dgm:spPr/>
      <dgm:t>
        <a:bodyPr/>
        <a:lstStyle/>
        <a:p>
          <a:endParaRPr lang="en-US"/>
        </a:p>
      </dgm:t>
    </dgm:pt>
    <dgm:pt modelId="{986E068F-EFF2-4071-B5F4-7590F4394F63}" type="pres">
      <dgm:prSet presAssocID="{EB869CD3-039F-40C8-87A9-1D8D1EB49D14}" presName="compositeShape" presStyleCnt="0">
        <dgm:presLayoutVars>
          <dgm:chMax val="7"/>
          <dgm:dir/>
          <dgm:resizeHandles val="exact"/>
        </dgm:presLayoutVars>
      </dgm:prSet>
      <dgm:spPr/>
    </dgm:pt>
    <dgm:pt modelId="{90B3EF90-3725-4229-8232-0615D2FA0758}" type="pres">
      <dgm:prSet presAssocID="{4F2EC502-B47E-4A5C-AAF2-9DE5D6B635E3}" presName="circ1" presStyleLbl="vennNode1" presStyleIdx="0" presStyleCnt="2" custScaleX="98379" custScaleY="98925" custLinFactNeighborX="3857"/>
      <dgm:spPr/>
      <dgm:t>
        <a:bodyPr/>
        <a:lstStyle/>
        <a:p>
          <a:endParaRPr lang="en-US"/>
        </a:p>
      </dgm:t>
    </dgm:pt>
    <dgm:pt modelId="{24118ECC-77CE-4BC4-90E9-5A37E38AC8CB}" type="pres">
      <dgm:prSet presAssocID="{4F2EC502-B47E-4A5C-AAF2-9DE5D6B635E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1BEE91-33D9-4B9E-8428-83B6B541E3B2}" type="pres">
      <dgm:prSet presAssocID="{EA1CDFA4-3946-465A-AED7-22A8C6136B94}" presName="circ2" presStyleLbl="vennNode1" presStyleIdx="1" presStyleCnt="2" custScaleX="82500" custScaleY="76577" custLinFactNeighborX="-36120" custLinFactNeighborY="-2318"/>
      <dgm:spPr/>
      <dgm:t>
        <a:bodyPr/>
        <a:lstStyle/>
        <a:p>
          <a:endParaRPr lang="en-US"/>
        </a:p>
      </dgm:t>
    </dgm:pt>
    <dgm:pt modelId="{92A30925-2A57-4E81-89F2-A8870A653D2A}" type="pres">
      <dgm:prSet presAssocID="{EA1CDFA4-3946-465A-AED7-22A8C6136B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071F12-7072-4AB3-A787-F117F11F65D8}" type="presOf" srcId="{EA1CDFA4-3946-465A-AED7-22A8C6136B94}" destId="{841BEE91-33D9-4B9E-8428-83B6B541E3B2}" srcOrd="0" destOrd="0" presId="urn:microsoft.com/office/officeart/2005/8/layout/venn1"/>
    <dgm:cxn modelId="{82E6F54C-E4E1-4BAE-B98A-12BCA4A28509}" type="presOf" srcId="{EB869CD3-039F-40C8-87A9-1D8D1EB49D14}" destId="{986E068F-EFF2-4071-B5F4-7590F4394F63}" srcOrd="0" destOrd="0" presId="urn:microsoft.com/office/officeart/2005/8/layout/venn1"/>
    <dgm:cxn modelId="{C270946C-5C67-4F33-9B62-2A1CDB8D0DAC}" srcId="{EB869CD3-039F-40C8-87A9-1D8D1EB49D14}" destId="{EA1CDFA4-3946-465A-AED7-22A8C6136B94}" srcOrd="1" destOrd="0" parTransId="{76282F73-322C-4A25-A822-35DC258A15EC}" sibTransId="{4AC1A26C-E477-48BC-90E9-DEBDAFEB19E2}"/>
    <dgm:cxn modelId="{F27D1A84-96EE-4CE2-8F00-DC9516F33E1C}" type="presOf" srcId="{4F2EC502-B47E-4A5C-AAF2-9DE5D6B635E3}" destId="{24118ECC-77CE-4BC4-90E9-5A37E38AC8CB}" srcOrd="1" destOrd="0" presId="urn:microsoft.com/office/officeart/2005/8/layout/venn1"/>
    <dgm:cxn modelId="{7E8014CC-A794-4521-9CBA-31BDCD9E54B9}" type="presOf" srcId="{4F2EC502-B47E-4A5C-AAF2-9DE5D6B635E3}" destId="{90B3EF90-3725-4229-8232-0615D2FA0758}" srcOrd="0" destOrd="0" presId="urn:microsoft.com/office/officeart/2005/8/layout/venn1"/>
    <dgm:cxn modelId="{C8A59CA1-96EF-424C-B13A-660374B54824}" type="presOf" srcId="{EA1CDFA4-3946-465A-AED7-22A8C6136B94}" destId="{92A30925-2A57-4E81-89F2-A8870A653D2A}" srcOrd="1" destOrd="0" presId="urn:microsoft.com/office/officeart/2005/8/layout/venn1"/>
    <dgm:cxn modelId="{B66BD536-682A-411F-9505-69052050C641}" srcId="{EB869CD3-039F-40C8-87A9-1D8D1EB49D14}" destId="{4F2EC502-B47E-4A5C-AAF2-9DE5D6B635E3}" srcOrd="0" destOrd="0" parTransId="{6D5FB4ED-4326-45BD-A306-B7BB2E7D921E}" sibTransId="{540F24C1-3F6A-4835-AEE2-150B79C38392}"/>
    <dgm:cxn modelId="{247DA395-9F22-497E-B847-34440433A7ED}" type="presParOf" srcId="{986E068F-EFF2-4071-B5F4-7590F4394F63}" destId="{90B3EF90-3725-4229-8232-0615D2FA0758}" srcOrd="0" destOrd="0" presId="urn:microsoft.com/office/officeart/2005/8/layout/venn1"/>
    <dgm:cxn modelId="{181789E0-3D71-42EA-9069-501C4BE398C6}" type="presParOf" srcId="{986E068F-EFF2-4071-B5F4-7590F4394F63}" destId="{24118ECC-77CE-4BC4-90E9-5A37E38AC8CB}" srcOrd="1" destOrd="0" presId="urn:microsoft.com/office/officeart/2005/8/layout/venn1"/>
    <dgm:cxn modelId="{2F3D2A54-A2D0-44CE-81C3-3E936277048D}" type="presParOf" srcId="{986E068F-EFF2-4071-B5F4-7590F4394F63}" destId="{841BEE91-33D9-4B9E-8428-83B6B541E3B2}" srcOrd="2" destOrd="0" presId="urn:microsoft.com/office/officeart/2005/8/layout/venn1"/>
    <dgm:cxn modelId="{352D3F50-D683-45B4-AC66-EA3EF147FE89}" type="presParOf" srcId="{986E068F-EFF2-4071-B5F4-7590F4394F63}" destId="{92A30925-2A57-4E81-89F2-A8870A653D2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869CD3-039F-40C8-87A9-1D8D1EB49D1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F2EC502-B47E-4A5C-AAF2-9DE5D6B635E3}">
      <dgm:prSet phldrT="[Text]"/>
      <dgm:spPr>
        <a:solidFill>
          <a:srgbClr val="FF000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D5FB4ED-4326-45BD-A306-B7BB2E7D921E}" type="parTrans" cxnId="{B66BD536-682A-411F-9505-69052050C641}">
      <dgm:prSet/>
      <dgm:spPr/>
      <dgm:t>
        <a:bodyPr/>
        <a:lstStyle/>
        <a:p>
          <a:endParaRPr lang="en-US"/>
        </a:p>
      </dgm:t>
    </dgm:pt>
    <dgm:pt modelId="{540F24C1-3F6A-4835-AEE2-150B79C38392}" type="sibTrans" cxnId="{B66BD536-682A-411F-9505-69052050C641}">
      <dgm:prSet/>
      <dgm:spPr/>
      <dgm:t>
        <a:bodyPr/>
        <a:lstStyle/>
        <a:p>
          <a:endParaRPr lang="en-US"/>
        </a:p>
      </dgm:t>
    </dgm:pt>
    <dgm:pt modelId="{EA1CDFA4-3946-465A-AED7-22A8C6136B94}">
      <dgm:prSet phldrT="[Text]"/>
      <dgm:spPr>
        <a:solidFill>
          <a:srgbClr val="00B0F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76282F73-322C-4A25-A822-35DC258A15EC}" type="parTrans" cxnId="{C270946C-5C67-4F33-9B62-2A1CDB8D0DAC}">
      <dgm:prSet/>
      <dgm:spPr/>
      <dgm:t>
        <a:bodyPr/>
        <a:lstStyle/>
        <a:p>
          <a:endParaRPr lang="en-US"/>
        </a:p>
      </dgm:t>
    </dgm:pt>
    <dgm:pt modelId="{4AC1A26C-E477-48BC-90E9-DEBDAFEB19E2}" type="sibTrans" cxnId="{C270946C-5C67-4F33-9B62-2A1CDB8D0DAC}">
      <dgm:prSet/>
      <dgm:spPr/>
      <dgm:t>
        <a:bodyPr/>
        <a:lstStyle/>
        <a:p>
          <a:endParaRPr lang="en-US"/>
        </a:p>
      </dgm:t>
    </dgm:pt>
    <dgm:pt modelId="{986E068F-EFF2-4071-B5F4-7590F4394F63}" type="pres">
      <dgm:prSet presAssocID="{EB869CD3-039F-40C8-87A9-1D8D1EB49D14}" presName="compositeShape" presStyleCnt="0">
        <dgm:presLayoutVars>
          <dgm:chMax val="7"/>
          <dgm:dir/>
          <dgm:resizeHandles val="exact"/>
        </dgm:presLayoutVars>
      </dgm:prSet>
      <dgm:spPr/>
    </dgm:pt>
    <dgm:pt modelId="{90B3EF90-3725-4229-8232-0615D2FA0758}" type="pres">
      <dgm:prSet presAssocID="{4F2EC502-B47E-4A5C-AAF2-9DE5D6B635E3}" presName="circ1" presStyleLbl="vennNode1" presStyleIdx="0" presStyleCnt="2" custScaleX="80500" custScaleY="74324" custLinFactNeighborX="3857"/>
      <dgm:spPr/>
      <dgm:t>
        <a:bodyPr/>
        <a:lstStyle/>
        <a:p>
          <a:endParaRPr lang="en-US"/>
        </a:p>
      </dgm:t>
    </dgm:pt>
    <dgm:pt modelId="{24118ECC-77CE-4BC4-90E9-5A37E38AC8CB}" type="pres">
      <dgm:prSet presAssocID="{4F2EC502-B47E-4A5C-AAF2-9DE5D6B635E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1BEE91-33D9-4B9E-8428-83B6B541E3B2}" type="pres">
      <dgm:prSet presAssocID="{EA1CDFA4-3946-465A-AED7-22A8C6136B94}" presName="circ2" presStyleLbl="vennNode1" presStyleIdx="1" presStyleCnt="2" custScaleX="75000" custScaleY="67568" custLinFactNeighborX="-55027"/>
      <dgm:spPr/>
      <dgm:t>
        <a:bodyPr/>
        <a:lstStyle/>
        <a:p>
          <a:endParaRPr lang="en-US"/>
        </a:p>
      </dgm:t>
    </dgm:pt>
    <dgm:pt modelId="{92A30925-2A57-4E81-89F2-A8870A653D2A}" type="pres">
      <dgm:prSet presAssocID="{EA1CDFA4-3946-465A-AED7-22A8C6136B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6BD536-682A-411F-9505-69052050C641}" srcId="{EB869CD3-039F-40C8-87A9-1D8D1EB49D14}" destId="{4F2EC502-B47E-4A5C-AAF2-9DE5D6B635E3}" srcOrd="0" destOrd="0" parTransId="{6D5FB4ED-4326-45BD-A306-B7BB2E7D921E}" sibTransId="{540F24C1-3F6A-4835-AEE2-150B79C38392}"/>
    <dgm:cxn modelId="{7B6E6AE3-753F-41FC-8094-F47CF32454E0}" type="presOf" srcId="{EB869CD3-039F-40C8-87A9-1D8D1EB49D14}" destId="{986E068F-EFF2-4071-B5F4-7590F4394F63}" srcOrd="0" destOrd="0" presId="urn:microsoft.com/office/officeart/2005/8/layout/venn1"/>
    <dgm:cxn modelId="{18FD919A-7B1A-41FC-9839-D514C504F6C3}" type="presOf" srcId="{4F2EC502-B47E-4A5C-AAF2-9DE5D6B635E3}" destId="{90B3EF90-3725-4229-8232-0615D2FA0758}" srcOrd="0" destOrd="0" presId="urn:microsoft.com/office/officeart/2005/8/layout/venn1"/>
    <dgm:cxn modelId="{E3726BA4-F2F7-422E-B2FA-96D73F90DE88}" type="presOf" srcId="{EA1CDFA4-3946-465A-AED7-22A8C6136B94}" destId="{841BEE91-33D9-4B9E-8428-83B6B541E3B2}" srcOrd="0" destOrd="0" presId="urn:microsoft.com/office/officeart/2005/8/layout/venn1"/>
    <dgm:cxn modelId="{C270946C-5C67-4F33-9B62-2A1CDB8D0DAC}" srcId="{EB869CD3-039F-40C8-87A9-1D8D1EB49D14}" destId="{EA1CDFA4-3946-465A-AED7-22A8C6136B94}" srcOrd="1" destOrd="0" parTransId="{76282F73-322C-4A25-A822-35DC258A15EC}" sibTransId="{4AC1A26C-E477-48BC-90E9-DEBDAFEB19E2}"/>
    <dgm:cxn modelId="{2C453F36-097D-48D6-83CC-E65FA0BC72A8}" type="presOf" srcId="{4F2EC502-B47E-4A5C-AAF2-9DE5D6B635E3}" destId="{24118ECC-77CE-4BC4-90E9-5A37E38AC8CB}" srcOrd="1" destOrd="0" presId="urn:microsoft.com/office/officeart/2005/8/layout/venn1"/>
    <dgm:cxn modelId="{B3DB32B7-7368-40A0-8D44-E0431902F748}" type="presOf" srcId="{EA1CDFA4-3946-465A-AED7-22A8C6136B94}" destId="{92A30925-2A57-4E81-89F2-A8870A653D2A}" srcOrd="1" destOrd="0" presId="urn:microsoft.com/office/officeart/2005/8/layout/venn1"/>
    <dgm:cxn modelId="{169E72C3-B83A-4728-8E39-7AF2DC10ED01}" type="presParOf" srcId="{986E068F-EFF2-4071-B5F4-7590F4394F63}" destId="{90B3EF90-3725-4229-8232-0615D2FA0758}" srcOrd="0" destOrd="0" presId="urn:microsoft.com/office/officeart/2005/8/layout/venn1"/>
    <dgm:cxn modelId="{BB61EDF1-4FCE-493C-8F21-2466F72E0497}" type="presParOf" srcId="{986E068F-EFF2-4071-B5F4-7590F4394F63}" destId="{24118ECC-77CE-4BC4-90E9-5A37E38AC8CB}" srcOrd="1" destOrd="0" presId="urn:microsoft.com/office/officeart/2005/8/layout/venn1"/>
    <dgm:cxn modelId="{E577FDE5-AA1E-4DA9-8985-1E1AB71A1366}" type="presParOf" srcId="{986E068F-EFF2-4071-B5F4-7590F4394F63}" destId="{841BEE91-33D9-4B9E-8428-83B6B541E3B2}" srcOrd="2" destOrd="0" presId="urn:microsoft.com/office/officeart/2005/8/layout/venn1"/>
    <dgm:cxn modelId="{FFFA5634-2095-4445-8E9D-C87B419B3FA3}" type="presParOf" srcId="{986E068F-EFF2-4071-B5F4-7590F4394F63}" destId="{92A30925-2A57-4E81-89F2-A8870A653D2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869CD3-039F-40C8-87A9-1D8D1EB49D1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F2EC502-B47E-4A5C-AAF2-9DE5D6B635E3}">
      <dgm:prSet phldrT="[Text]"/>
      <dgm:spPr>
        <a:solidFill>
          <a:srgbClr val="FF000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D5FB4ED-4326-45BD-A306-B7BB2E7D921E}" type="parTrans" cxnId="{B66BD536-682A-411F-9505-69052050C641}">
      <dgm:prSet/>
      <dgm:spPr/>
      <dgm:t>
        <a:bodyPr/>
        <a:lstStyle/>
        <a:p>
          <a:endParaRPr lang="en-US"/>
        </a:p>
      </dgm:t>
    </dgm:pt>
    <dgm:pt modelId="{540F24C1-3F6A-4835-AEE2-150B79C38392}" type="sibTrans" cxnId="{B66BD536-682A-411F-9505-69052050C641}">
      <dgm:prSet/>
      <dgm:spPr/>
      <dgm:t>
        <a:bodyPr/>
        <a:lstStyle/>
        <a:p>
          <a:endParaRPr lang="en-US"/>
        </a:p>
      </dgm:t>
    </dgm:pt>
    <dgm:pt modelId="{EA1CDFA4-3946-465A-AED7-22A8C6136B94}">
      <dgm:prSet phldrT="[Text]"/>
      <dgm:spPr>
        <a:solidFill>
          <a:srgbClr val="00B0F0">
            <a:alpha val="5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76282F73-322C-4A25-A822-35DC258A15EC}" type="parTrans" cxnId="{C270946C-5C67-4F33-9B62-2A1CDB8D0DAC}">
      <dgm:prSet/>
      <dgm:spPr/>
      <dgm:t>
        <a:bodyPr/>
        <a:lstStyle/>
        <a:p>
          <a:endParaRPr lang="en-US"/>
        </a:p>
      </dgm:t>
    </dgm:pt>
    <dgm:pt modelId="{4AC1A26C-E477-48BC-90E9-DEBDAFEB19E2}" type="sibTrans" cxnId="{C270946C-5C67-4F33-9B62-2A1CDB8D0DAC}">
      <dgm:prSet/>
      <dgm:spPr/>
      <dgm:t>
        <a:bodyPr/>
        <a:lstStyle/>
        <a:p>
          <a:endParaRPr lang="en-US"/>
        </a:p>
      </dgm:t>
    </dgm:pt>
    <dgm:pt modelId="{986E068F-EFF2-4071-B5F4-7590F4394F63}" type="pres">
      <dgm:prSet presAssocID="{EB869CD3-039F-40C8-87A9-1D8D1EB49D14}" presName="compositeShape" presStyleCnt="0">
        <dgm:presLayoutVars>
          <dgm:chMax val="7"/>
          <dgm:dir/>
          <dgm:resizeHandles val="exact"/>
        </dgm:presLayoutVars>
      </dgm:prSet>
      <dgm:spPr/>
    </dgm:pt>
    <dgm:pt modelId="{90B3EF90-3725-4229-8232-0615D2FA0758}" type="pres">
      <dgm:prSet presAssocID="{4F2EC502-B47E-4A5C-AAF2-9DE5D6B635E3}" presName="circ1" presStyleLbl="vennNode1" presStyleIdx="0" presStyleCnt="2" custScaleX="89435" custScaleY="81756" custLinFactNeighborX="3857"/>
      <dgm:spPr/>
      <dgm:t>
        <a:bodyPr/>
        <a:lstStyle/>
        <a:p>
          <a:endParaRPr lang="en-US"/>
        </a:p>
      </dgm:t>
    </dgm:pt>
    <dgm:pt modelId="{24118ECC-77CE-4BC4-90E9-5A37E38AC8CB}" type="pres">
      <dgm:prSet presAssocID="{4F2EC502-B47E-4A5C-AAF2-9DE5D6B635E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1BEE91-33D9-4B9E-8428-83B6B541E3B2}" type="pres">
      <dgm:prSet presAssocID="{EA1CDFA4-3946-465A-AED7-22A8C6136B94}" presName="circ2" presStyleLbl="vennNode1" presStyleIdx="1" presStyleCnt="2" custScaleX="82500" custScaleY="63286" custLinFactNeighborX="-45236" custLinFactNeighborY="-2318"/>
      <dgm:spPr/>
      <dgm:t>
        <a:bodyPr/>
        <a:lstStyle/>
        <a:p>
          <a:endParaRPr lang="en-US"/>
        </a:p>
      </dgm:t>
    </dgm:pt>
    <dgm:pt modelId="{92A30925-2A57-4E81-89F2-A8870A653D2A}" type="pres">
      <dgm:prSet presAssocID="{EA1CDFA4-3946-465A-AED7-22A8C6136B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6B0554-93CD-4ED3-9557-A5C080485323}" type="presOf" srcId="{4F2EC502-B47E-4A5C-AAF2-9DE5D6B635E3}" destId="{90B3EF90-3725-4229-8232-0615D2FA0758}" srcOrd="0" destOrd="0" presId="urn:microsoft.com/office/officeart/2005/8/layout/venn1"/>
    <dgm:cxn modelId="{FA90CC04-5D49-4BF5-988E-7D5D03701147}" type="presOf" srcId="{4F2EC502-B47E-4A5C-AAF2-9DE5D6B635E3}" destId="{24118ECC-77CE-4BC4-90E9-5A37E38AC8CB}" srcOrd="1" destOrd="0" presId="urn:microsoft.com/office/officeart/2005/8/layout/venn1"/>
    <dgm:cxn modelId="{C270946C-5C67-4F33-9B62-2A1CDB8D0DAC}" srcId="{EB869CD3-039F-40C8-87A9-1D8D1EB49D14}" destId="{EA1CDFA4-3946-465A-AED7-22A8C6136B94}" srcOrd="1" destOrd="0" parTransId="{76282F73-322C-4A25-A822-35DC258A15EC}" sibTransId="{4AC1A26C-E477-48BC-90E9-DEBDAFEB19E2}"/>
    <dgm:cxn modelId="{6C63AE37-E6E0-4552-808C-D9530F65089B}" type="presOf" srcId="{EB869CD3-039F-40C8-87A9-1D8D1EB49D14}" destId="{986E068F-EFF2-4071-B5F4-7590F4394F63}" srcOrd="0" destOrd="0" presId="urn:microsoft.com/office/officeart/2005/8/layout/venn1"/>
    <dgm:cxn modelId="{AC2C4E6A-C11D-4401-AA21-BA04426B9322}" type="presOf" srcId="{EA1CDFA4-3946-465A-AED7-22A8C6136B94}" destId="{841BEE91-33D9-4B9E-8428-83B6B541E3B2}" srcOrd="0" destOrd="0" presId="urn:microsoft.com/office/officeart/2005/8/layout/venn1"/>
    <dgm:cxn modelId="{B66BD536-682A-411F-9505-69052050C641}" srcId="{EB869CD3-039F-40C8-87A9-1D8D1EB49D14}" destId="{4F2EC502-B47E-4A5C-AAF2-9DE5D6B635E3}" srcOrd="0" destOrd="0" parTransId="{6D5FB4ED-4326-45BD-A306-B7BB2E7D921E}" sibTransId="{540F24C1-3F6A-4835-AEE2-150B79C38392}"/>
    <dgm:cxn modelId="{8E87E099-464E-4683-9B8C-51104947519A}" type="presOf" srcId="{EA1CDFA4-3946-465A-AED7-22A8C6136B94}" destId="{92A30925-2A57-4E81-89F2-A8870A653D2A}" srcOrd="1" destOrd="0" presId="urn:microsoft.com/office/officeart/2005/8/layout/venn1"/>
    <dgm:cxn modelId="{5247E19D-BFF4-4521-82B4-2A27BF038F7B}" type="presParOf" srcId="{986E068F-EFF2-4071-B5F4-7590F4394F63}" destId="{90B3EF90-3725-4229-8232-0615D2FA0758}" srcOrd="0" destOrd="0" presId="urn:microsoft.com/office/officeart/2005/8/layout/venn1"/>
    <dgm:cxn modelId="{4B0A5D78-DDED-4401-9010-8C154C391E86}" type="presParOf" srcId="{986E068F-EFF2-4071-B5F4-7590F4394F63}" destId="{24118ECC-77CE-4BC4-90E9-5A37E38AC8CB}" srcOrd="1" destOrd="0" presId="urn:microsoft.com/office/officeart/2005/8/layout/venn1"/>
    <dgm:cxn modelId="{19E3D480-39F2-403F-A695-C43C497C4FD9}" type="presParOf" srcId="{986E068F-EFF2-4071-B5F4-7590F4394F63}" destId="{841BEE91-33D9-4B9E-8428-83B6B541E3B2}" srcOrd="2" destOrd="0" presId="urn:microsoft.com/office/officeart/2005/8/layout/venn1"/>
    <dgm:cxn modelId="{800F6C93-68AD-4AF6-8846-194A12BF1BFB}" type="presParOf" srcId="{986E068F-EFF2-4071-B5F4-7590F4394F63}" destId="{92A30925-2A57-4E81-89F2-A8870A653D2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3EF90-3725-4229-8232-0615D2FA0758}">
      <dsp:nvSpPr>
        <dsp:cNvPr id="0" name=""/>
        <dsp:cNvSpPr/>
      </dsp:nvSpPr>
      <dsp:spPr>
        <a:xfrm>
          <a:off x="644043" y="774705"/>
          <a:ext cx="2723540" cy="2514589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1024357" y="1071229"/>
        <a:ext cx="1570329" cy="1921540"/>
      </dsp:txXfrm>
    </dsp:sp>
    <dsp:sp modelId="{841BEE91-33D9-4B9E-8428-83B6B541E3B2}">
      <dsp:nvSpPr>
        <dsp:cNvPr id="0" name=""/>
        <dsp:cNvSpPr/>
      </dsp:nvSpPr>
      <dsp:spPr>
        <a:xfrm>
          <a:off x="1183272" y="888992"/>
          <a:ext cx="2537460" cy="2286014"/>
        </a:xfrm>
        <a:prstGeom prst="ellipse">
          <a:avLst/>
        </a:prstGeom>
        <a:solidFill>
          <a:srgbClr val="00B0F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1903362" y="1158562"/>
        <a:ext cx="1463040" cy="17468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3EF90-3725-4229-8232-0615D2FA0758}">
      <dsp:nvSpPr>
        <dsp:cNvPr id="0" name=""/>
        <dsp:cNvSpPr/>
      </dsp:nvSpPr>
      <dsp:spPr>
        <a:xfrm>
          <a:off x="429382" y="358545"/>
          <a:ext cx="3328437" cy="3346909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894164" y="753217"/>
        <a:ext cx="1919098" cy="2557564"/>
      </dsp:txXfrm>
    </dsp:sp>
    <dsp:sp modelId="{841BEE91-33D9-4B9E-8428-83B6B541E3B2}">
      <dsp:nvSpPr>
        <dsp:cNvPr id="0" name=""/>
        <dsp:cNvSpPr/>
      </dsp:nvSpPr>
      <dsp:spPr>
        <a:xfrm>
          <a:off x="1783864" y="658168"/>
          <a:ext cx="2791206" cy="2590814"/>
        </a:xfrm>
        <a:prstGeom prst="ellipse">
          <a:avLst/>
        </a:prstGeom>
        <a:solidFill>
          <a:srgbClr val="00B0F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2575963" y="963681"/>
        <a:ext cx="1609344" cy="1979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3EF90-3725-4229-8232-0615D2FA0758}">
      <dsp:nvSpPr>
        <dsp:cNvPr id="0" name=""/>
        <dsp:cNvSpPr/>
      </dsp:nvSpPr>
      <dsp:spPr>
        <a:xfrm>
          <a:off x="644043" y="774705"/>
          <a:ext cx="2723540" cy="2514589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1024357" y="1071229"/>
        <a:ext cx="1570329" cy="1921540"/>
      </dsp:txXfrm>
    </dsp:sp>
    <dsp:sp modelId="{841BEE91-33D9-4B9E-8428-83B6B541E3B2}">
      <dsp:nvSpPr>
        <dsp:cNvPr id="0" name=""/>
        <dsp:cNvSpPr/>
      </dsp:nvSpPr>
      <dsp:spPr>
        <a:xfrm>
          <a:off x="1183272" y="888992"/>
          <a:ext cx="2537460" cy="2286014"/>
        </a:xfrm>
        <a:prstGeom prst="ellipse">
          <a:avLst/>
        </a:prstGeom>
        <a:solidFill>
          <a:srgbClr val="00B0F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1903362" y="1158562"/>
        <a:ext cx="1463040" cy="1746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3EF90-3725-4229-8232-0615D2FA0758}">
      <dsp:nvSpPr>
        <dsp:cNvPr id="0" name=""/>
        <dsp:cNvSpPr/>
      </dsp:nvSpPr>
      <dsp:spPr>
        <a:xfrm>
          <a:off x="505032" y="648982"/>
          <a:ext cx="3025836" cy="2766034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927559" y="975157"/>
        <a:ext cx="1744626" cy="2113684"/>
      </dsp:txXfrm>
    </dsp:sp>
    <dsp:sp modelId="{841BEE91-33D9-4B9E-8428-83B6B541E3B2}">
      <dsp:nvSpPr>
        <dsp:cNvPr id="0" name=""/>
        <dsp:cNvSpPr/>
      </dsp:nvSpPr>
      <dsp:spPr>
        <a:xfrm>
          <a:off x="1399794" y="883004"/>
          <a:ext cx="2791206" cy="2141142"/>
        </a:xfrm>
        <a:prstGeom prst="ellipse">
          <a:avLst/>
        </a:prstGeom>
        <a:solidFill>
          <a:srgbClr val="00B0F0">
            <a:alpha val="50000"/>
          </a:srgb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2191893" y="1135491"/>
        <a:ext cx="1609344" cy="1636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1/19/2017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524000" y="539750"/>
            <a:ext cx="6096000" cy="4064000"/>
            <a:chOff x="1524000" y="539750"/>
            <a:chExt cx="6096000" cy="4064000"/>
          </a:xfrm>
        </p:grpSpPr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3414474244"/>
                </p:ext>
              </p:extLst>
            </p:nvPr>
          </p:nvGraphicFramePr>
          <p:xfrm>
            <a:off x="1524000" y="539750"/>
            <a:ext cx="609600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3"/>
            <p:cNvSpPr/>
            <p:nvPr/>
          </p:nvSpPr>
          <p:spPr>
            <a:xfrm>
              <a:off x="3352800" y="2266950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13,118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648200" y="2262485"/>
              <a:ext cx="8867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2,866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905000" y="2266950"/>
              <a:ext cx="8867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4,501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2400" y="184978"/>
            <a:ext cx="154664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K562 promoter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17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524000" y="539750"/>
            <a:ext cx="6096000" cy="4064000"/>
            <a:chOff x="1524000" y="539750"/>
            <a:chExt cx="6096000" cy="4064000"/>
          </a:xfrm>
        </p:grpSpPr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1170096340"/>
                </p:ext>
              </p:extLst>
            </p:nvPr>
          </p:nvGraphicFramePr>
          <p:xfrm>
            <a:off x="1524000" y="539750"/>
            <a:ext cx="609600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3"/>
            <p:cNvSpPr/>
            <p:nvPr/>
          </p:nvSpPr>
          <p:spPr>
            <a:xfrm>
              <a:off x="3810000" y="2266949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13,393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57800" y="2266950"/>
              <a:ext cx="8867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5,900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209800" y="2266950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23,784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2400" y="184978"/>
            <a:ext cx="117237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K562 distal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11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524000" y="539750"/>
            <a:ext cx="6096000" cy="4064000"/>
            <a:chOff x="1524000" y="539750"/>
            <a:chExt cx="6096000" cy="4064000"/>
          </a:xfrm>
        </p:grpSpPr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2292795211"/>
                </p:ext>
              </p:extLst>
            </p:nvPr>
          </p:nvGraphicFramePr>
          <p:xfrm>
            <a:off x="1524000" y="539750"/>
            <a:ext cx="609600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3"/>
            <p:cNvSpPr/>
            <p:nvPr/>
          </p:nvSpPr>
          <p:spPr>
            <a:xfrm>
              <a:off x="3352800" y="2266950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12,485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648200" y="2262485"/>
              <a:ext cx="8867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1,351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905000" y="2266950"/>
              <a:ext cx="8867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4,571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2400" y="184978"/>
            <a:ext cx="171014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HepG2 promoter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36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524000" y="539750"/>
            <a:ext cx="6096000" cy="4064000"/>
            <a:chOff x="1524000" y="539750"/>
            <a:chExt cx="6096000" cy="4064000"/>
          </a:xfrm>
        </p:grpSpPr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2805062305"/>
                </p:ext>
              </p:extLst>
            </p:nvPr>
          </p:nvGraphicFramePr>
          <p:xfrm>
            <a:off x="1524000" y="539750"/>
            <a:ext cx="609600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3"/>
            <p:cNvSpPr/>
            <p:nvPr/>
          </p:nvSpPr>
          <p:spPr>
            <a:xfrm>
              <a:off x="3657600" y="2266949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11,450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953000" y="2266950"/>
              <a:ext cx="8867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4,504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981200" y="2266950"/>
              <a:ext cx="10422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libri" panose="020F0502020204030204" pitchFamily="34" charset="0"/>
                </a:rPr>
                <a:t>10,461</a:t>
              </a:r>
              <a:endParaRPr lang="en-US" sz="2400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2400" y="184978"/>
            <a:ext cx="133587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HepG2 distal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13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9D7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9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55420</TotalTime>
  <Words>32</Words>
  <Application>Microsoft Office PowerPoint</Application>
  <PresentationFormat>On-screen Show (16:9)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1514</cp:revision>
  <dcterms:created xsi:type="dcterms:W3CDTF">2009-02-17T08:29:48Z</dcterms:created>
  <dcterms:modified xsi:type="dcterms:W3CDTF">2017-01-18T23:17:59Z</dcterms:modified>
</cp:coreProperties>
</file>