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74515"/>
    <a:srgbClr val="FF9966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32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342900" y="2019300"/>
            <a:ext cx="1219200" cy="1219200"/>
            <a:chOff x="342900" y="2019300"/>
            <a:chExt cx="1219200" cy="1219200"/>
          </a:xfrm>
        </p:grpSpPr>
        <p:grpSp>
          <p:nvGrpSpPr>
            <p:cNvPr id="13" name="Group 12"/>
            <p:cNvGrpSpPr/>
            <p:nvPr/>
          </p:nvGrpSpPr>
          <p:grpSpPr>
            <a:xfrm>
              <a:off x="381000" y="2057400"/>
              <a:ext cx="1143000" cy="1143000"/>
              <a:chOff x="2743200" y="1905000"/>
              <a:chExt cx="1143000" cy="1143000"/>
            </a:xfrm>
          </p:grpSpPr>
          <p:sp>
            <p:nvSpPr>
              <p:cNvPr id="14" name="Flowchart: Connector 13"/>
              <p:cNvSpPr/>
              <p:nvPr/>
            </p:nvSpPr>
            <p:spPr>
              <a:xfrm>
                <a:off x="2743200" y="1905000"/>
                <a:ext cx="1143000" cy="1143000"/>
              </a:xfrm>
              <a:prstGeom prst="flowChartConnector">
                <a:avLst/>
              </a:prstGeom>
              <a:no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Flowchart: Summing Junction 14"/>
              <p:cNvSpPr/>
              <p:nvPr/>
            </p:nvSpPr>
            <p:spPr>
              <a:xfrm>
                <a:off x="2743200" y="1905000"/>
                <a:ext cx="1143000" cy="1143000"/>
              </a:xfrm>
              <a:prstGeom prst="flowChartSummingJunction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8" name="Flowchart: Connector 27"/>
            <p:cNvSpPr/>
            <p:nvPr/>
          </p:nvSpPr>
          <p:spPr>
            <a:xfrm>
              <a:off x="342900" y="2019300"/>
              <a:ext cx="1219200" cy="1219200"/>
            </a:xfrm>
            <a:prstGeom prst="flowChartConnector">
              <a:avLst/>
            </a:prstGeom>
            <a:noFill/>
            <a:ln w="571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714500" y="2019300"/>
            <a:ext cx="1219200" cy="1219200"/>
            <a:chOff x="1714500" y="2019300"/>
            <a:chExt cx="1219200" cy="1219200"/>
          </a:xfrm>
        </p:grpSpPr>
        <p:grpSp>
          <p:nvGrpSpPr>
            <p:cNvPr id="12" name="Group 11"/>
            <p:cNvGrpSpPr/>
            <p:nvPr/>
          </p:nvGrpSpPr>
          <p:grpSpPr>
            <a:xfrm>
              <a:off x="1752600" y="2057400"/>
              <a:ext cx="1143000" cy="1143000"/>
              <a:chOff x="2743200" y="1905000"/>
              <a:chExt cx="1143000" cy="1143000"/>
            </a:xfrm>
          </p:grpSpPr>
          <p:sp>
            <p:nvSpPr>
              <p:cNvPr id="11" name="Flowchart: Connector 10"/>
              <p:cNvSpPr/>
              <p:nvPr/>
            </p:nvSpPr>
            <p:spPr>
              <a:xfrm>
                <a:off x="2743200" y="1905000"/>
                <a:ext cx="1143000" cy="1143000"/>
              </a:xfrm>
              <a:prstGeom prst="flowChartConnector">
                <a:avLst/>
              </a:prstGeom>
              <a:no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Flowchart: Summing Junction 6"/>
              <p:cNvSpPr/>
              <p:nvPr/>
            </p:nvSpPr>
            <p:spPr>
              <a:xfrm>
                <a:off x="2743200" y="1905000"/>
                <a:ext cx="1143000" cy="1143000"/>
              </a:xfrm>
              <a:prstGeom prst="flowChartSummingJunction">
                <a:avLst/>
              </a:prstGeom>
              <a:solidFill>
                <a:srgbClr val="FFFF99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9" name="Flowchart: Connector 28"/>
            <p:cNvSpPr/>
            <p:nvPr/>
          </p:nvSpPr>
          <p:spPr>
            <a:xfrm>
              <a:off x="1714500" y="2019300"/>
              <a:ext cx="1219200" cy="1219200"/>
            </a:xfrm>
            <a:prstGeom prst="flowChartConnector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4038600" y="1981200"/>
            <a:ext cx="1219200" cy="1219200"/>
            <a:chOff x="6438900" y="1943100"/>
            <a:chExt cx="1219200" cy="1219200"/>
          </a:xfrm>
        </p:grpSpPr>
        <p:grpSp>
          <p:nvGrpSpPr>
            <p:cNvPr id="22" name="Group 21"/>
            <p:cNvGrpSpPr/>
            <p:nvPr/>
          </p:nvGrpSpPr>
          <p:grpSpPr>
            <a:xfrm>
              <a:off x="6477000" y="1981200"/>
              <a:ext cx="1143000" cy="1143000"/>
              <a:chOff x="2743200" y="1905000"/>
              <a:chExt cx="1143000" cy="1143000"/>
            </a:xfrm>
          </p:grpSpPr>
          <p:sp>
            <p:nvSpPr>
              <p:cNvPr id="23" name="Flowchart: Connector 22"/>
              <p:cNvSpPr/>
              <p:nvPr/>
            </p:nvSpPr>
            <p:spPr>
              <a:xfrm>
                <a:off x="2743200" y="1905000"/>
                <a:ext cx="1143000" cy="1143000"/>
              </a:xfrm>
              <a:prstGeom prst="flowChartConnector">
                <a:avLst/>
              </a:prstGeom>
              <a:no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Flowchart: Summing Junction 23"/>
              <p:cNvSpPr/>
              <p:nvPr/>
            </p:nvSpPr>
            <p:spPr>
              <a:xfrm>
                <a:off x="2743200" y="1905000"/>
                <a:ext cx="1143000" cy="1143000"/>
              </a:xfrm>
              <a:prstGeom prst="flowChartSummingJunction">
                <a:avLst/>
              </a:prstGeom>
              <a:solidFill>
                <a:srgbClr val="FFFF99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1" name="Flowchart: Connector 30"/>
            <p:cNvSpPr/>
            <p:nvPr/>
          </p:nvSpPr>
          <p:spPr>
            <a:xfrm>
              <a:off x="6438900" y="1943100"/>
              <a:ext cx="1219200" cy="1219200"/>
            </a:xfrm>
            <a:prstGeom prst="flowChartConnector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5410200" y="1981200"/>
            <a:ext cx="1219200" cy="1219200"/>
            <a:chOff x="7810500" y="1943100"/>
            <a:chExt cx="1219200" cy="1219200"/>
          </a:xfrm>
        </p:grpSpPr>
        <p:grpSp>
          <p:nvGrpSpPr>
            <p:cNvPr id="19" name="Group 18"/>
            <p:cNvGrpSpPr/>
            <p:nvPr/>
          </p:nvGrpSpPr>
          <p:grpSpPr>
            <a:xfrm>
              <a:off x="7848600" y="1981200"/>
              <a:ext cx="1143000" cy="1143000"/>
              <a:chOff x="2743200" y="1905000"/>
              <a:chExt cx="1143000" cy="1143000"/>
            </a:xfrm>
          </p:grpSpPr>
          <p:sp>
            <p:nvSpPr>
              <p:cNvPr id="20" name="Flowchart: Connector 19"/>
              <p:cNvSpPr/>
              <p:nvPr/>
            </p:nvSpPr>
            <p:spPr>
              <a:xfrm>
                <a:off x="2743200" y="1905000"/>
                <a:ext cx="1143000" cy="1143000"/>
              </a:xfrm>
              <a:prstGeom prst="flowChartConnector">
                <a:avLst/>
              </a:prstGeom>
              <a:no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lowchart: Summing Junction 20"/>
              <p:cNvSpPr/>
              <p:nvPr/>
            </p:nvSpPr>
            <p:spPr>
              <a:xfrm>
                <a:off x="2743200" y="1905000"/>
                <a:ext cx="1143000" cy="1143000"/>
              </a:xfrm>
              <a:prstGeom prst="flowChartSummingJunction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2" name="Flowchart: Connector 31"/>
            <p:cNvSpPr/>
            <p:nvPr/>
          </p:nvSpPr>
          <p:spPr>
            <a:xfrm>
              <a:off x="7810500" y="1943100"/>
              <a:ext cx="1219200" cy="1219200"/>
            </a:xfrm>
            <a:prstGeom prst="flowChartConnector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2" name="Straight Connector 41"/>
          <p:cNvCxnSpPr/>
          <p:nvPr/>
        </p:nvCxnSpPr>
        <p:spPr>
          <a:xfrm flipV="1">
            <a:off x="1524000" y="2286000"/>
            <a:ext cx="304800" cy="53340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103632" y="2362200"/>
            <a:ext cx="304800" cy="53340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5219700" y="2400300"/>
            <a:ext cx="228600" cy="38100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6515100" y="2552700"/>
            <a:ext cx="228600" cy="38100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Freeform 55"/>
          <p:cNvSpPr/>
          <p:nvPr/>
        </p:nvSpPr>
        <p:spPr>
          <a:xfrm>
            <a:off x="2819400" y="2286000"/>
            <a:ext cx="2438400" cy="952500"/>
          </a:xfrm>
          <a:custGeom>
            <a:avLst/>
            <a:gdLst>
              <a:gd name="connsiteX0" fmla="*/ 0 w 2697480"/>
              <a:gd name="connsiteY0" fmla="*/ 0 h 1137121"/>
              <a:gd name="connsiteX1" fmla="*/ 1939290 w 2697480"/>
              <a:gd name="connsiteY1" fmla="*/ 1123950 h 1137121"/>
              <a:gd name="connsiteX2" fmla="*/ 2697480 w 2697480"/>
              <a:gd name="connsiteY2" fmla="*/ 514350 h 1137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97480" h="1137121">
                <a:moveTo>
                  <a:pt x="0" y="0"/>
                </a:moveTo>
                <a:cubicBezTo>
                  <a:pt x="744855" y="519112"/>
                  <a:pt x="1489710" y="1038225"/>
                  <a:pt x="1939290" y="1123950"/>
                </a:cubicBezTo>
                <a:cubicBezTo>
                  <a:pt x="2388870" y="1209675"/>
                  <a:pt x="2543175" y="862012"/>
                  <a:pt x="2697480" y="514350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reeform 57"/>
          <p:cNvSpPr/>
          <p:nvPr/>
        </p:nvSpPr>
        <p:spPr>
          <a:xfrm rot="9130754">
            <a:off x="2971800" y="2438400"/>
            <a:ext cx="2438400" cy="952500"/>
          </a:xfrm>
          <a:custGeom>
            <a:avLst/>
            <a:gdLst>
              <a:gd name="connsiteX0" fmla="*/ 0 w 2697480"/>
              <a:gd name="connsiteY0" fmla="*/ 0 h 1137121"/>
              <a:gd name="connsiteX1" fmla="*/ 1939290 w 2697480"/>
              <a:gd name="connsiteY1" fmla="*/ 1123950 h 1137121"/>
              <a:gd name="connsiteX2" fmla="*/ 2697480 w 2697480"/>
              <a:gd name="connsiteY2" fmla="*/ 514350 h 1137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97480" h="1137121">
                <a:moveTo>
                  <a:pt x="0" y="0"/>
                </a:moveTo>
                <a:cubicBezTo>
                  <a:pt x="744855" y="519112"/>
                  <a:pt x="1489710" y="1038225"/>
                  <a:pt x="1939290" y="1123950"/>
                </a:cubicBezTo>
                <a:cubicBezTo>
                  <a:pt x="2388870" y="1209675"/>
                  <a:pt x="2543175" y="862012"/>
                  <a:pt x="2697480" y="514350"/>
                </a:cubicBezTo>
              </a:path>
            </a:pathLst>
          </a:custGeom>
          <a:noFill/>
          <a:ln w="57150"/>
          <a:scene3d>
            <a:camera prst="orthographicFront">
              <a:rot lat="0" lon="54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Chord 62"/>
          <p:cNvSpPr/>
          <p:nvPr/>
        </p:nvSpPr>
        <p:spPr>
          <a:xfrm rot="8805769">
            <a:off x="3230959" y="2318767"/>
            <a:ext cx="609600" cy="571500"/>
          </a:xfrm>
          <a:prstGeom prst="chord">
            <a:avLst/>
          </a:prstGeom>
          <a:solidFill>
            <a:srgbClr val="F7451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3276600" y="2286000"/>
            <a:ext cx="527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TF</a:t>
            </a:r>
            <a:endParaRPr lang="en-US" sz="2800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1244663" y="1660112"/>
            <a:ext cx="8547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H3K27Ac</a:t>
            </a:r>
            <a:endParaRPr lang="en-US" sz="1400" b="1" dirty="0"/>
          </a:p>
        </p:txBody>
      </p:sp>
      <p:sp>
        <p:nvSpPr>
          <p:cNvPr id="70" name="Right Brace 69"/>
          <p:cNvSpPr/>
          <p:nvPr/>
        </p:nvSpPr>
        <p:spPr>
          <a:xfrm rot="5400000">
            <a:off x="3360731" y="2005925"/>
            <a:ext cx="273852" cy="2758283"/>
          </a:xfrm>
          <a:prstGeom prst="rightBrace">
            <a:avLst>
              <a:gd name="adj1" fmla="val 51184"/>
              <a:gd name="adj2" fmla="val 5032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2639216" y="3059668"/>
            <a:ext cx="1704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open chromatin</a:t>
            </a:r>
            <a:endParaRPr lang="en-US" b="1" dirty="0"/>
          </a:p>
        </p:txBody>
      </p:sp>
      <p:sp>
        <p:nvSpPr>
          <p:cNvPr id="2" name="Hexagon 1"/>
          <p:cNvSpPr/>
          <p:nvPr/>
        </p:nvSpPr>
        <p:spPr>
          <a:xfrm>
            <a:off x="3222177" y="1783080"/>
            <a:ext cx="627165" cy="502920"/>
          </a:xfrm>
          <a:prstGeom prst="hex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27045" y="1840468"/>
            <a:ext cx="6591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p300</a:t>
            </a:r>
            <a:endParaRPr lang="en-US" b="1" dirty="0"/>
          </a:p>
        </p:txBody>
      </p:sp>
      <p:cxnSp>
        <p:nvCxnSpPr>
          <p:cNvPr id="5" name="Curved Connector 4"/>
          <p:cNvCxnSpPr/>
          <p:nvPr/>
        </p:nvCxnSpPr>
        <p:spPr>
          <a:xfrm>
            <a:off x="1604085" y="1912228"/>
            <a:ext cx="495299" cy="111323"/>
          </a:xfrm>
          <a:prstGeom prst="curvedConnector3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4664197" y="1600200"/>
            <a:ext cx="8547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H3K27Ac</a:t>
            </a:r>
            <a:endParaRPr lang="en-US" sz="1400" b="1" dirty="0"/>
          </a:p>
        </p:txBody>
      </p:sp>
      <p:cxnSp>
        <p:nvCxnSpPr>
          <p:cNvPr id="55" name="Curved Connector 54"/>
          <p:cNvCxnSpPr/>
          <p:nvPr/>
        </p:nvCxnSpPr>
        <p:spPr>
          <a:xfrm rot="10800000" flipV="1">
            <a:off x="4808860" y="1840468"/>
            <a:ext cx="410841" cy="143522"/>
          </a:xfrm>
          <a:prstGeom prst="curvedConnector3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1270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9D7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6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georgi</dc:creator>
  <cp:lastModifiedBy>georgi</cp:lastModifiedBy>
  <cp:revision>35</cp:revision>
  <dcterms:created xsi:type="dcterms:W3CDTF">2006-08-16T00:00:00Z</dcterms:created>
  <dcterms:modified xsi:type="dcterms:W3CDTF">2017-04-08T23:35:45Z</dcterms:modified>
</cp:coreProperties>
</file>