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5"/>
  </p:notesMasterIdLst>
  <p:sldIdLst>
    <p:sldId id="385" r:id="rId2"/>
    <p:sldId id="391" r:id="rId3"/>
    <p:sldId id="393" r:id="rId4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1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2019-04-25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2019-04-25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2019-04-25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2019-04-25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2019-04-25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2019-04-25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2019-04-25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2019-04-25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2019-04-25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2019-04-25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28600" y="133350"/>
            <a:ext cx="86868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SSB01, SSA01, yeast URA3 protein sequences: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20" y="438150"/>
            <a:ext cx="8736760" cy="36206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1" y="4095750"/>
            <a:ext cx="848138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SSA01 is from transcriptome assembly, yeast one is from the sacCer3 </a:t>
            </a:r>
            <a:r>
              <a:rPr lang="en-US" sz="11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S.cerevisiae</a:t>
            </a:r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assembly, the SSB01 is from the published </a:t>
            </a:r>
            <a:r>
              <a:rPr lang="en-US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S. </a:t>
            </a:r>
            <a:r>
              <a:rPr lang="en-US" sz="11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minutum</a:t>
            </a:r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assembly  and annotation. The SSB01 annotation is clearly wrong and includes a merge with an upstream gene. As annotated, it </a:t>
            </a:r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also includes a </a:t>
            </a:r>
            <a:r>
              <a:rPr lang="en-US" sz="11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ArsA_ATPase</a:t>
            </a:r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domain, which is not found in URA3 itself (and should not be given its function as an anion transporter)</a:t>
            </a:r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87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28600" y="57150"/>
            <a:ext cx="86868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SSB01 and SSA01 nucleotide sequences: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19" y="334241"/>
            <a:ext cx="8243681" cy="467590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38600" y="4802685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/>
              <a:t>Note that the SSB01 transcript is on the reverse strand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3260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7894" y="116503"/>
            <a:ext cx="897874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latin typeface="Consolas" panose="020B0609020204030204" pitchFamily="49" charset="0"/>
              </a:rPr>
              <a:t>Exon 1: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AGTTCTTTCATAACTTTCTTGGAACTGGCACTCCC-AGTTGTGTCATGCTCATTCATTTACACCTGTCCTGACATTCCAAACATTTTCAGATATCATCTTCAAGTTTTGAGACTCATTGAGATCAACAAAACCAAAATCACTAAAACCCCAAAAACTGAGAA--ATTGAACTTAATCTCAAATCCATTTGGATCA   </a:t>
            </a:r>
            <a:r>
              <a:rPr lang="en-US" sz="600" b="1" dirty="0" smtClean="0">
                <a:latin typeface="Consolas" panose="020B0609020204030204" pitchFamily="49" charset="0"/>
              </a:rPr>
              <a:t>__&lt;---</a:t>
            </a:r>
            <a:r>
              <a:rPr lang="en-US" sz="600" b="1" dirty="0">
                <a:latin typeface="Consolas" panose="020B0609020204030204" pitchFamily="49" charset="0"/>
              </a:rPr>
              <a:t>5'UTR</a:t>
            </a:r>
            <a:r>
              <a:rPr lang="en-US" sz="600" b="1" dirty="0" smtClean="0">
                <a:latin typeface="Consolas" panose="020B0609020204030204" pitchFamily="49" charset="0"/>
              </a:rPr>
              <a:t>__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TTCTCATCTCGCCGCTCTCAGGGCATTGATCTCTGCCCGGAAAGTTTCAGCCATCTTCTTGGGATTCTCTGCTTTCGAAATA</a:t>
            </a:r>
            <a:endParaRPr lang="en-US" sz="600" dirty="0">
              <a:latin typeface="Consolas" panose="020B0609020204030204" pitchFamily="49" charset="0"/>
            </a:endParaRP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-------------CTTACCTGCAAC--GCATACCCAAGTTGCA---------------AACGCCTCACCCCGCAGCCCAAAGCCCTTTACCCCGAGCCCTCAAGCCTCGAACCCT----------------------------GAACCCATCAAGCTGTGGATGGTTG--------</a:t>
            </a:r>
            <a:r>
              <a:rPr lang="en-US" sz="600" dirty="0" smtClean="0">
                <a:latin typeface="Consolas" panose="020B0609020204030204" pitchFamily="49" charset="0"/>
              </a:rPr>
              <a:t>CTCAGAGGAATCAAGATGG   </a:t>
            </a:r>
            <a:r>
              <a:rPr lang="en-US" sz="600" b="1" dirty="0" smtClean="0">
                <a:latin typeface="Consolas" panose="020B0609020204030204" pitchFamily="49" charset="0"/>
              </a:rPr>
              <a:t>_?&lt;---</a:t>
            </a:r>
            <a:r>
              <a:rPr lang="en-US" sz="600" b="1" dirty="0">
                <a:latin typeface="Consolas" panose="020B0609020204030204" pitchFamily="49" charset="0"/>
              </a:rPr>
              <a:t>5'UTR</a:t>
            </a:r>
            <a:r>
              <a:rPr lang="en-US" sz="600" b="1" dirty="0" smtClean="0">
                <a:latin typeface="Consolas" panose="020B0609020204030204" pitchFamily="49" charset="0"/>
              </a:rPr>
              <a:t>?_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TGCCGTGCGCTTGGCCCTGAGTGCGTTGATCTCCTCCCGGAAGGCCTCGGCTGCCTTCCTCGGAGACTCGGCCTTTGAAATG</a:t>
            </a:r>
            <a:endParaRPr lang="en-US" sz="600" dirty="0">
              <a:latin typeface="Consolas" panose="020B0609020204030204" pitchFamily="49" charset="0"/>
            </a:endParaRP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2: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CCTCTAGATATTGGCAGCAAAATTCCAAGGCCATCTTCTCTTAAACCGACCTTCAAAGCCTTTGCTAAGTCGCCACCTTGGGCACCAATACCGGGAGATAGGAACCACACA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CCTCGAGAGATGGGCAGCAGAATGCCCAGGCCGTCGGGGCGCAACCCAGCCGTCAGAGCTGCTTCGAGGTCGCCCCCTTGGGCGCCAATGCCCGGCGAAAGGAACCAAACA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3: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TCTGGCAGCGCTGCTCTGATTTTTTCCATGGCATCTACATCGGTTGCTCC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TCCGGGACGGCTGCGCGAATGGCGCGCATCGCCTCCACATCCGTCGCGCC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4: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TACTACAAGTCCAGCATTCTGATGCTCCTTCGCCCAAGTTCCAAAGCATAACTTGGCCACATGCAA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TACAACGAGGCCTGCATTGTTGTGCTCCTTGGCCCACTGCAGGCAGCACACCTTTGCCACATGGAC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5: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ATACAATGGTTCTCCCGTCGGAAGCTCCAAAGCTTGAATATCTTG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ATAGAGAGGCTCGCCACTCGGCAACTGCAAAGCCTGGATGTCCTG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6: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AGATCCTGGGTTGGAGGTTTTGCACAGGACCCAAACACCTCTGGAAGCATCCTTCAGAAATGGTTGCAAACCAT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AGAACCTGGATTCGAGGTTTTGCACAGCACCCAGGCGCCTCTGGATGGGTCCTTCAGGAATGGCTGCAGGCCAT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7: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CTCCACCTAGGTATGGGCTGGCTGTGATGCTATCACAGGCAAGTGTACTAAAGGCACTGGTGGCATAGGCTTCACTTGTCGATCCAATATCTCCACGCTTTGCATCCAA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CACTGCCTAAGTACGGGCTGACGGTCACGCTGTCGCAGTTCAGGGTCTGGTAAGCAGAGCACGCATATGCCTCACTGGTGGAGCCGATGTCTCCACGCTTTGCATCAAA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8: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TACAATTGGAATTTCTTTAGGAATCAATTGCAAAGTTCGTTGTAAAGCTTCCCAACCAGCTGATCCATAAGCTTCGAAAAAGGCTGCATTGGGTTTAAAGGCGCACGCCACATCC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GACGATCGGGATGTCCTTGGGGATCAAGGCCAGGGTCCGCTGGAGGGCTCCCCAGCCCTCCACGCCGTATGCCTCGAAGAAGGCTGCGTTCGGCTTGTAGGCCGCCACTAGGTCC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9: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TTGGTCTCCTCAATGAGATGCTGGCAAAAGCGAAAGGCACCCTCTGCGGAGTCTTCTTGTAGCTCTGACTTGTGTGGATCAAGGCCCACACATAG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&gt;TRINITY_DN31025_c0_g1_i1</a:t>
            </a:r>
          </a:p>
          <a:p>
            <a:r>
              <a:rPr lang="en-US" sz="600" dirty="0">
                <a:latin typeface="Consolas" panose="020B0609020204030204" pitchFamily="49" charset="0"/>
              </a:rPr>
              <a:t>TTTGTCTCCTCGATCAGCCGGCTGCAGAAGCGGAAGGCGCCTTCCGCGGAGTCCTCCTGCAACTCGGCCTTGTGTGGATCCAGGCCCACGCACAG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Exon </a:t>
            </a:r>
            <a:r>
              <a:rPr lang="en-US" sz="600" dirty="0">
                <a:latin typeface="Consolas" panose="020B0609020204030204" pitchFamily="49" charset="0"/>
              </a:rPr>
              <a:t>10:</a:t>
            </a:r>
          </a:p>
          <a:p>
            <a:r>
              <a:rPr lang="en-US" sz="600" dirty="0">
                <a:latin typeface="Consolas" panose="020B0609020204030204" pitchFamily="49" charset="0"/>
              </a:rPr>
              <a:t>&gt;SSB01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CAGAGAG</a:t>
            </a:r>
          </a:p>
          <a:p>
            <a:r>
              <a:rPr lang="en-US" sz="600" dirty="0" smtClean="0">
                <a:latin typeface="Consolas" panose="020B0609020204030204" pitchFamily="49" charset="0"/>
              </a:rPr>
              <a:t>&gt;TRINITY_DN31025_c0_g1_i1</a:t>
            </a:r>
            <a:endParaRPr lang="en-US" sz="600" dirty="0">
              <a:latin typeface="Consolas" panose="020B0609020204030204" pitchFamily="49" charset="0"/>
            </a:endParaRPr>
          </a:p>
          <a:p>
            <a:r>
              <a:rPr lang="en-US" sz="600" dirty="0" smtClean="0">
                <a:latin typeface="Consolas" panose="020B0609020204030204" pitchFamily="49" charset="0"/>
              </a:rPr>
              <a:t>CAGCGAG</a:t>
            </a:r>
            <a:endParaRPr lang="en-US" sz="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31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55215</TotalTime>
  <Words>210</Words>
  <Application>Microsoft Office PowerPoint</Application>
  <PresentationFormat>On-screen Show (16:9)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Consolas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1657</cp:revision>
  <dcterms:created xsi:type="dcterms:W3CDTF">2009-02-17T08:29:48Z</dcterms:created>
  <dcterms:modified xsi:type="dcterms:W3CDTF">2019-04-25T09:06:43Z</dcterms:modified>
</cp:coreProperties>
</file>