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56" r:id="rId1"/>
  </p:sldMasterIdLst>
  <p:notesMasterIdLst>
    <p:notesMasterId r:id="rId12"/>
  </p:notesMasterIdLst>
  <p:sldIdLst>
    <p:sldId id="385" r:id="rId2"/>
    <p:sldId id="391" r:id="rId3"/>
    <p:sldId id="393" r:id="rId4"/>
    <p:sldId id="392" r:id="rId5"/>
    <p:sldId id="386" r:id="rId6"/>
    <p:sldId id="387" r:id="rId7"/>
    <p:sldId id="388" r:id="rId8"/>
    <p:sldId id="390" r:id="rId9"/>
    <p:sldId id="389" r:id="rId10"/>
    <p:sldId id="394" r:id="rId11"/>
  </p:sldIdLst>
  <p:sldSz cx="9144000" cy="5143500" type="screen16x9"/>
  <p:notesSz cx="6858000" cy="9144000"/>
  <p:defaultTextStyle>
    <a:defPPr>
      <a:defRPr lang="en-US"/>
    </a:defPPr>
    <a:lvl1pPr marL="0" algn="l" defTabSz="879152" rtl="0" eaLnBrk="1" latinLnBrk="0" hangingPunct="1">
      <a:defRPr sz="1700" kern="1200">
        <a:solidFill>
          <a:schemeClr val="tx1"/>
        </a:solidFill>
        <a:latin typeface="+mn-lt"/>
        <a:ea typeface="+mn-ea"/>
        <a:cs typeface="+mn-cs"/>
      </a:defRPr>
    </a:lvl1pPr>
    <a:lvl2pPr marL="439576" algn="l" defTabSz="879152" rtl="0" eaLnBrk="1" latinLnBrk="0" hangingPunct="1">
      <a:defRPr sz="1700" kern="1200">
        <a:solidFill>
          <a:schemeClr val="tx1"/>
        </a:solidFill>
        <a:latin typeface="+mn-lt"/>
        <a:ea typeface="+mn-ea"/>
        <a:cs typeface="+mn-cs"/>
      </a:defRPr>
    </a:lvl2pPr>
    <a:lvl3pPr marL="879152" algn="l" defTabSz="879152" rtl="0" eaLnBrk="1" latinLnBrk="0" hangingPunct="1">
      <a:defRPr sz="1700" kern="1200">
        <a:solidFill>
          <a:schemeClr val="tx1"/>
        </a:solidFill>
        <a:latin typeface="+mn-lt"/>
        <a:ea typeface="+mn-ea"/>
        <a:cs typeface="+mn-cs"/>
      </a:defRPr>
    </a:lvl3pPr>
    <a:lvl4pPr marL="1318728" algn="l" defTabSz="879152" rtl="0" eaLnBrk="1" latinLnBrk="0" hangingPunct="1">
      <a:defRPr sz="1700" kern="1200">
        <a:solidFill>
          <a:schemeClr val="tx1"/>
        </a:solidFill>
        <a:latin typeface="+mn-lt"/>
        <a:ea typeface="+mn-ea"/>
        <a:cs typeface="+mn-cs"/>
      </a:defRPr>
    </a:lvl4pPr>
    <a:lvl5pPr marL="1758303" algn="l" defTabSz="879152" rtl="0" eaLnBrk="1" latinLnBrk="0" hangingPunct="1">
      <a:defRPr sz="1700" kern="1200">
        <a:solidFill>
          <a:schemeClr val="tx1"/>
        </a:solidFill>
        <a:latin typeface="+mn-lt"/>
        <a:ea typeface="+mn-ea"/>
        <a:cs typeface="+mn-cs"/>
      </a:defRPr>
    </a:lvl5pPr>
    <a:lvl6pPr marL="2197879" algn="l" defTabSz="879152" rtl="0" eaLnBrk="1" latinLnBrk="0" hangingPunct="1">
      <a:defRPr sz="1700" kern="1200">
        <a:solidFill>
          <a:schemeClr val="tx1"/>
        </a:solidFill>
        <a:latin typeface="+mn-lt"/>
        <a:ea typeface="+mn-ea"/>
        <a:cs typeface="+mn-cs"/>
      </a:defRPr>
    </a:lvl6pPr>
    <a:lvl7pPr marL="2637455" algn="l" defTabSz="879152" rtl="0" eaLnBrk="1" latinLnBrk="0" hangingPunct="1">
      <a:defRPr sz="1700" kern="1200">
        <a:solidFill>
          <a:schemeClr val="tx1"/>
        </a:solidFill>
        <a:latin typeface="+mn-lt"/>
        <a:ea typeface="+mn-ea"/>
        <a:cs typeface="+mn-cs"/>
      </a:defRPr>
    </a:lvl7pPr>
    <a:lvl8pPr marL="3077031" algn="l" defTabSz="879152" rtl="0" eaLnBrk="1" latinLnBrk="0" hangingPunct="1">
      <a:defRPr sz="1700" kern="1200">
        <a:solidFill>
          <a:schemeClr val="tx1"/>
        </a:solidFill>
        <a:latin typeface="+mn-lt"/>
        <a:ea typeface="+mn-ea"/>
        <a:cs typeface="+mn-cs"/>
      </a:defRPr>
    </a:lvl8pPr>
    <a:lvl9pPr marL="3516607" algn="l" defTabSz="879152" rtl="0" eaLnBrk="1" latinLnBrk="0" hangingPunct="1">
      <a:defRPr sz="1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A3"/>
    <a:srgbClr val="FFFF93"/>
    <a:srgbClr val="FFFFFF"/>
    <a:srgbClr val="FFFF81"/>
    <a:srgbClr val="0033CC"/>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89" autoAdjust="0"/>
    <p:restoredTop sz="86312" autoAdjust="0"/>
  </p:normalViewPr>
  <p:slideViewPr>
    <p:cSldViewPr>
      <p:cViewPr varScale="1">
        <p:scale>
          <a:sx n="149" d="100"/>
          <a:sy n="149" d="100"/>
        </p:scale>
        <p:origin x="126" y="138"/>
      </p:cViewPr>
      <p:guideLst>
        <p:guide orient="horz" pos="1620"/>
        <p:guide pos="2880"/>
      </p:guideLst>
    </p:cSldViewPr>
  </p:slideViewPr>
  <p:outlineViewPr>
    <p:cViewPr>
      <p:scale>
        <a:sx n="33" d="100"/>
        <a:sy n="33" d="100"/>
      </p:scale>
      <p:origin x="0" y="1812"/>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E605F3-DAB6-4034-B7BA-181631FF0764}" type="datetimeFigureOut">
              <a:rPr lang="en-US" smtClean="0"/>
              <a:pPr/>
              <a:t>2019-03-24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9A96DE-1578-4FF1-BDBD-52F7D246A109}" type="slidenum">
              <a:rPr lang="en-US" smtClean="0"/>
              <a:pPr/>
              <a:t>‹#›</a:t>
            </a:fld>
            <a:endParaRPr lang="en-US"/>
          </a:p>
        </p:txBody>
      </p:sp>
    </p:spTree>
    <p:extLst>
      <p:ext uri="{BB962C8B-B14F-4D97-AF65-F5344CB8AC3E}">
        <p14:creationId xmlns:p14="http://schemas.microsoft.com/office/powerpoint/2010/main" val="3437991399"/>
      </p:ext>
    </p:extLst>
  </p:cSld>
  <p:clrMap bg1="lt1" tx1="dk1" bg2="lt2" tx2="dk2" accent1="accent1" accent2="accent2" accent3="accent3" accent4="accent4" accent5="accent5" accent6="accent6" hlink="hlink" folHlink="folHlink"/>
  <p:notesStyle>
    <a:lvl1pPr marL="0" algn="l" defTabSz="879152" rtl="0" eaLnBrk="1" latinLnBrk="0" hangingPunct="1">
      <a:defRPr sz="1200" kern="1200">
        <a:solidFill>
          <a:schemeClr val="tx1"/>
        </a:solidFill>
        <a:latin typeface="+mn-lt"/>
        <a:ea typeface="+mn-ea"/>
        <a:cs typeface="+mn-cs"/>
      </a:defRPr>
    </a:lvl1pPr>
    <a:lvl2pPr marL="439576" algn="l" defTabSz="879152" rtl="0" eaLnBrk="1" latinLnBrk="0" hangingPunct="1">
      <a:defRPr sz="1200" kern="1200">
        <a:solidFill>
          <a:schemeClr val="tx1"/>
        </a:solidFill>
        <a:latin typeface="+mn-lt"/>
        <a:ea typeface="+mn-ea"/>
        <a:cs typeface="+mn-cs"/>
      </a:defRPr>
    </a:lvl2pPr>
    <a:lvl3pPr marL="879152" algn="l" defTabSz="879152" rtl="0" eaLnBrk="1" latinLnBrk="0" hangingPunct="1">
      <a:defRPr sz="1200" kern="1200">
        <a:solidFill>
          <a:schemeClr val="tx1"/>
        </a:solidFill>
        <a:latin typeface="+mn-lt"/>
        <a:ea typeface="+mn-ea"/>
        <a:cs typeface="+mn-cs"/>
      </a:defRPr>
    </a:lvl3pPr>
    <a:lvl4pPr marL="1318728" algn="l" defTabSz="879152" rtl="0" eaLnBrk="1" latinLnBrk="0" hangingPunct="1">
      <a:defRPr sz="1200" kern="1200">
        <a:solidFill>
          <a:schemeClr val="tx1"/>
        </a:solidFill>
        <a:latin typeface="+mn-lt"/>
        <a:ea typeface="+mn-ea"/>
        <a:cs typeface="+mn-cs"/>
      </a:defRPr>
    </a:lvl4pPr>
    <a:lvl5pPr marL="1758303" algn="l" defTabSz="879152" rtl="0" eaLnBrk="1" latinLnBrk="0" hangingPunct="1">
      <a:defRPr sz="1200" kern="1200">
        <a:solidFill>
          <a:schemeClr val="tx1"/>
        </a:solidFill>
        <a:latin typeface="+mn-lt"/>
        <a:ea typeface="+mn-ea"/>
        <a:cs typeface="+mn-cs"/>
      </a:defRPr>
    </a:lvl5pPr>
    <a:lvl6pPr marL="2197879" algn="l" defTabSz="879152" rtl="0" eaLnBrk="1" latinLnBrk="0" hangingPunct="1">
      <a:defRPr sz="1200" kern="1200">
        <a:solidFill>
          <a:schemeClr val="tx1"/>
        </a:solidFill>
        <a:latin typeface="+mn-lt"/>
        <a:ea typeface="+mn-ea"/>
        <a:cs typeface="+mn-cs"/>
      </a:defRPr>
    </a:lvl6pPr>
    <a:lvl7pPr marL="2637455" algn="l" defTabSz="879152" rtl="0" eaLnBrk="1" latinLnBrk="0" hangingPunct="1">
      <a:defRPr sz="1200" kern="1200">
        <a:solidFill>
          <a:schemeClr val="tx1"/>
        </a:solidFill>
        <a:latin typeface="+mn-lt"/>
        <a:ea typeface="+mn-ea"/>
        <a:cs typeface="+mn-cs"/>
      </a:defRPr>
    </a:lvl7pPr>
    <a:lvl8pPr marL="3077031" algn="l" defTabSz="879152" rtl="0" eaLnBrk="1" latinLnBrk="0" hangingPunct="1">
      <a:defRPr sz="1200" kern="1200">
        <a:solidFill>
          <a:schemeClr val="tx1"/>
        </a:solidFill>
        <a:latin typeface="+mn-lt"/>
        <a:ea typeface="+mn-ea"/>
        <a:cs typeface="+mn-cs"/>
      </a:defRPr>
    </a:lvl8pPr>
    <a:lvl9pPr marL="3516607" algn="l" defTabSz="879152"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51435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87916" tIns="43957" rIns="87916" bIns="43957" rtlCol="0" anchor="ctr"/>
          <a:lstStyle/>
          <a:p>
            <a:pPr algn="ctr" eaLnBrk="1" latinLnBrk="0" hangingPunct="1"/>
            <a:endParaRPr kumimoji="0" lang="en-US"/>
          </a:p>
        </p:txBody>
      </p:sp>
      <p:sp useBgFill="1">
        <p:nvSpPr>
          <p:cNvPr id="13" name="Rounded Rectangle 12"/>
          <p:cNvSpPr/>
          <p:nvPr/>
        </p:nvSpPr>
        <p:spPr>
          <a:xfrm>
            <a:off x="65312" y="52319"/>
            <a:ext cx="9013374" cy="501915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9" name="Subtitle 8"/>
          <p:cNvSpPr>
            <a:spLocks noGrp="1"/>
          </p:cNvSpPr>
          <p:nvPr>
            <p:ph type="subTitle" idx="1"/>
          </p:nvPr>
        </p:nvSpPr>
        <p:spPr>
          <a:xfrm>
            <a:off x="1295401" y="2400300"/>
            <a:ext cx="6400800" cy="1200150"/>
          </a:xfrm>
        </p:spPr>
        <p:txBody>
          <a:bodyPr/>
          <a:lstStyle>
            <a:lvl1pPr marL="0" indent="0" algn="ctr">
              <a:buNone/>
              <a:defRPr sz="2500">
                <a:solidFill>
                  <a:schemeClr val="tx2"/>
                </a:solidFill>
              </a:defRPr>
            </a:lvl1pPr>
            <a:lvl2pPr marL="439576" indent="0" algn="ctr">
              <a:buNone/>
            </a:lvl2pPr>
            <a:lvl3pPr marL="879152" indent="0" algn="ctr">
              <a:buNone/>
            </a:lvl3pPr>
            <a:lvl4pPr marL="1318728" indent="0" algn="ctr">
              <a:buNone/>
            </a:lvl4pPr>
            <a:lvl5pPr marL="1758303" indent="0" algn="ctr">
              <a:buNone/>
            </a:lvl5pPr>
            <a:lvl6pPr marL="2197879" indent="0" algn="ctr">
              <a:buNone/>
            </a:lvl6pPr>
            <a:lvl7pPr marL="2637455" indent="0" algn="ctr">
              <a:buNone/>
            </a:lvl7pPr>
            <a:lvl8pPr marL="3077031" indent="0" algn="ctr">
              <a:buNone/>
            </a:lvl8pPr>
            <a:lvl9pPr marL="3516607"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C501033-60DB-4CF3-B987-BD08B57DB74B}" type="datetime1">
              <a:rPr lang="en-US" smtClean="0"/>
              <a:t>2019-03-24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72FA86EB-35EC-40E6-A7C4-CCDA32F5A957}" type="slidenum">
              <a:rPr lang="en-US" smtClean="0"/>
              <a:pPr/>
              <a:t>‹#›</a:t>
            </a:fld>
            <a:endParaRPr lang="en-US"/>
          </a:p>
        </p:txBody>
      </p:sp>
      <p:sp>
        <p:nvSpPr>
          <p:cNvPr id="7" name="Rectangle 6"/>
          <p:cNvSpPr/>
          <p:nvPr/>
        </p:nvSpPr>
        <p:spPr>
          <a:xfrm>
            <a:off x="62935" y="1086978"/>
            <a:ext cx="9021537" cy="1145513"/>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10" name="Rectangle 9"/>
          <p:cNvSpPr/>
          <p:nvPr/>
        </p:nvSpPr>
        <p:spPr>
          <a:xfrm>
            <a:off x="62935" y="1047542"/>
            <a:ext cx="9021537" cy="90435"/>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11" name="Rectangle 10"/>
          <p:cNvSpPr/>
          <p:nvPr/>
        </p:nvSpPr>
        <p:spPr>
          <a:xfrm>
            <a:off x="62935" y="2232488"/>
            <a:ext cx="9021537" cy="82899"/>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8" name="Title 7"/>
          <p:cNvSpPr>
            <a:spLocks noGrp="1"/>
          </p:cNvSpPr>
          <p:nvPr>
            <p:ph type="ctrTitle"/>
          </p:nvPr>
        </p:nvSpPr>
        <p:spPr>
          <a:xfrm>
            <a:off x="457200" y="1129449"/>
            <a:ext cx="8229600" cy="1102519"/>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929DA6-E211-42C3-9C02-2CA7AE388112}" type="datetime1">
              <a:rPr lang="en-US" smtClean="0"/>
              <a:t>2019-03-24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FA86EB-35EC-40E6-A7C4-CCDA32F5A95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205980"/>
            <a:ext cx="2011680" cy="438864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1" y="205980"/>
            <a:ext cx="5562601" cy="438864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B79E527-3E0F-45C1-8B5D-E4E95FAA5ADC}" type="datetime1">
              <a:rPr lang="en-US" smtClean="0"/>
              <a:t>2019-03-24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FA86EB-35EC-40E6-A7C4-CCDA32F5A95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157FFD1-4403-4822-836C-39D9D1ADD929}" type="datetime1">
              <a:rPr lang="en-US" smtClean="0"/>
              <a:t>2019-03-24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FA86EB-35EC-40E6-A7C4-CCDA32F5A957}" type="slidenum">
              <a:rPr lang="en-US" smtClean="0"/>
              <a:pPr/>
              <a:t>‹#›</a:t>
            </a:fld>
            <a:endParaRPr lang="en-US"/>
          </a:p>
        </p:txBody>
      </p:sp>
      <p:sp>
        <p:nvSpPr>
          <p:cNvPr id="8" name="Content Placeholder 7"/>
          <p:cNvSpPr>
            <a:spLocks noGrp="1"/>
          </p:cNvSpPr>
          <p:nvPr>
            <p:ph sz="quarter" idx="1"/>
          </p:nvPr>
        </p:nvSpPr>
        <p:spPr>
          <a:xfrm>
            <a:off x="914401" y="1085850"/>
            <a:ext cx="7772400" cy="3429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51435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87916" tIns="43957" rIns="87916" bIns="43957" rtlCol="0" anchor="ctr"/>
          <a:lstStyle/>
          <a:p>
            <a:pPr algn="ctr" eaLnBrk="1" latinLnBrk="0" hangingPunct="1"/>
            <a:endParaRPr kumimoji="0" lang="en-US"/>
          </a:p>
        </p:txBody>
      </p:sp>
      <p:sp useBgFill="1">
        <p:nvSpPr>
          <p:cNvPr id="10" name="Rounded Rectangle 9"/>
          <p:cNvSpPr/>
          <p:nvPr/>
        </p:nvSpPr>
        <p:spPr>
          <a:xfrm>
            <a:off x="65312" y="52319"/>
            <a:ext cx="9013374" cy="501915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2" name="Title 1"/>
          <p:cNvSpPr>
            <a:spLocks noGrp="1"/>
          </p:cNvSpPr>
          <p:nvPr>
            <p:ph type="title"/>
          </p:nvPr>
        </p:nvSpPr>
        <p:spPr>
          <a:xfrm>
            <a:off x="722313" y="714376"/>
            <a:ext cx="7772400" cy="1021556"/>
          </a:xfrm>
        </p:spPr>
        <p:txBody>
          <a:bodyPr anchor="b" anchorCtr="0"/>
          <a:lstStyle>
            <a:lvl1pPr algn="l">
              <a:buNone/>
              <a:defRPr sz="38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1910954"/>
            <a:ext cx="7772400" cy="1003697"/>
          </a:xfrm>
        </p:spPr>
        <p:txBody>
          <a:bodyPr anchor="t" anchorCtr="0"/>
          <a:lstStyle>
            <a:lvl1pPr marL="0" indent="0">
              <a:buNone/>
              <a:defRPr sz="2300">
                <a:solidFill>
                  <a:schemeClr val="tx1">
                    <a:tint val="75000"/>
                  </a:schemeClr>
                </a:solidFill>
              </a:defRPr>
            </a:lvl1pPr>
            <a:lvl2pPr>
              <a:buNone/>
              <a:defRPr sz="1700">
                <a:solidFill>
                  <a:schemeClr val="tx1">
                    <a:tint val="75000"/>
                  </a:schemeClr>
                </a:solidFill>
              </a:defRPr>
            </a:lvl2pPr>
            <a:lvl3pPr>
              <a:buNone/>
              <a:defRPr sz="15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416DADA-AEC3-414F-B697-76CD612200B9}" type="datetime1">
              <a:rPr lang="en-US" smtClean="0"/>
              <a:t>2019-03-24</a:t>
            </a:fld>
            <a:endParaRPr lang="en-US"/>
          </a:p>
        </p:txBody>
      </p:sp>
      <p:sp>
        <p:nvSpPr>
          <p:cNvPr id="5" name="Footer Placeholder 4"/>
          <p:cNvSpPr>
            <a:spLocks noGrp="1"/>
          </p:cNvSpPr>
          <p:nvPr>
            <p:ph type="ftr" sz="quarter" idx="11"/>
          </p:nvPr>
        </p:nvSpPr>
        <p:spPr>
          <a:xfrm>
            <a:off x="800101" y="4629150"/>
            <a:ext cx="4000499" cy="342900"/>
          </a:xfrm>
        </p:spPr>
        <p:txBody>
          <a:bodyPr/>
          <a:lstStyle/>
          <a:p>
            <a:endParaRPr lang="en-US"/>
          </a:p>
        </p:txBody>
      </p:sp>
      <p:sp>
        <p:nvSpPr>
          <p:cNvPr id="7" name="Rectangle 6"/>
          <p:cNvSpPr/>
          <p:nvPr/>
        </p:nvSpPr>
        <p:spPr>
          <a:xfrm flipV="1">
            <a:off x="69414" y="1782623"/>
            <a:ext cx="9013515" cy="6858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8" name="Rectangle 7"/>
          <p:cNvSpPr/>
          <p:nvPr/>
        </p:nvSpPr>
        <p:spPr>
          <a:xfrm>
            <a:off x="69147" y="1756108"/>
            <a:ext cx="9013782" cy="3428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9" name="Rectangle 8"/>
          <p:cNvSpPr/>
          <p:nvPr/>
        </p:nvSpPr>
        <p:spPr>
          <a:xfrm>
            <a:off x="68307" y="1851660"/>
            <a:ext cx="9014622" cy="3429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5" y="4656582"/>
            <a:ext cx="457200" cy="342900"/>
          </a:xfrm>
        </p:spPr>
        <p:txBody>
          <a:bodyPr/>
          <a:lstStyle/>
          <a:p>
            <a:fld id="{72FA86EB-35EC-40E6-A7C4-CCDA32F5A95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F4B0F00-299A-43B2-B9C5-15425944D1A6}" type="datetime1">
              <a:rPr lang="en-US" smtClean="0"/>
              <a:t>2019-03-24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FA86EB-35EC-40E6-A7C4-CCDA32F5A957}" type="slidenum">
              <a:rPr lang="en-US" smtClean="0"/>
              <a:pPr/>
              <a:t>‹#›</a:t>
            </a:fld>
            <a:endParaRPr lang="en-US"/>
          </a:p>
        </p:txBody>
      </p:sp>
      <p:sp>
        <p:nvSpPr>
          <p:cNvPr id="9" name="Content Placeholder 8"/>
          <p:cNvSpPr>
            <a:spLocks noGrp="1"/>
          </p:cNvSpPr>
          <p:nvPr>
            <p:ph sz="quarter" idx="1"/>
          </p:nvPr>
        </p:nvSpPr>
        <p:spPr>
          <a:xfrm>
            <a:off x="914401" y="1085850"/>
            <a:ext cx="3749040" cy="3429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085850"/>
            <a:ext cx="3749040" cy="3429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1" y="204788"/>
            <a:ext cx="7772400" cy="85725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1" y="1085851"/>
            <a:ext cx="3733801" cy="571500"/>
          </a:xfrm>
          <a:noFill/>
          <a:ln w="12700" cap="sq" cmpd="sng" algn="ctr">
            <a:noFill/>
            <a:prstDash val="solid"/>
          </a:ln>
        </p:spPr>
        <p:txBody>
          <a:bodyPr lIns="87916" anchor="b" anchorCtr="0">
            <a:noAutofit/>
          </a:bodyPr>
          <a:lstStyle>
            <a:lvl1pPr marL="0" indent="0">
              <a:buNone/>
              <a:defRPr sz="2300" b="1">
                <a:solidFill>
                  <a:schemeClr val="accent1"/>
                </a:solidFill>
                <a:latin typeface="+mj-lt"/>
                <a:ea typeface="+mj-ea"/>
                <a:cs typeface="+mj-cs"/>
              </a:defRPr>
            </a:lvl1pPr>
            <a:lvl2pPr>
              <a:buNone/>
              <a:defRPr sz="2000" b="1"/>
            </a:lvl2pPr>
            <a:lvl3pPr>
              <a:buNone/>
              <a:defRPr sz="1700" b="1"/>
            </a:lvl3pPr>
            <a:lvl4pPr>
              <a:buNone/>
              <a:defRPr sz="1500" b="1"/>
            </a:lvl4pPr>
            <a:lvl5pPr>
              <a:buNone/>
              <a:defRPr sz="15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1" y="1085851"/>
            <a:ext cx="3733801" cy="571500"/>
          </a:xfrm>
          <a:noFill/>
          <a:ln w="12700" cap="sq" cmpd="sng" algn="ctr">
            <a:noFill/>
            <a:prstDash val="solid"/>
          </a:ln>
        </p:spPr>
        <p:txBody>
          <a:bodyPr lIns="87916" anchor="b" anchorCtr="0">
            <a:noAutofit/>
          </a:bodyPr>
          <a:lstStyle>
            <a:lvl1pPr marL="0" indent="0">
              <a:buNone/>
              <a:defRPr sz="2300" b="1">
                <a:solidFill>
                  <a:schemeClr val="accent1"/>
                </a:solidFill>
                <a:latin typeface="+mj-lt"/>
                <a:ea typeface="+mj-ea"/>
                <a:cs typeface="+mj-cs"/>
              </a:defRPr>
            </a:lvl1pPr>
            <a:lvl2pPr>
              <a:buNone/>
              <a:defRPr sz="2000" b="1"/>
            </a:lvl2pPr>
            <a:lvl3pPr>
              <a:buNone/>
              <a:defRPr sz="1700" b="1"/>
            </a:lvl3pPr>
            <a:lvl4pPr>
              <a:buNone/>
              <a:defRPr sz="1500" b="1"/>
            </a:lvl4pPr>
            <a:lvl5pPr>
              <a:buNone/>
              <a:defRPr sz="15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EB5CF04-5070-4FBA-BCBB-05551ABD8144}" type="datetime1">
              <a:rPr lang="en-US" smtClean="0"/>
              <a:t>2019-03-24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FA86EB-35EC-40E6-A7C4-CCDA32F5A957}" type="slidenum">
              <a:rPr lang="en-US" smtClean="0"/>
              <a:pPr/>
              <a:t>‹#›</a:t>
            </a:fld>
            <a:endParaRPr lang="en-US"/>
          </a:p>
        </p:txBody>
      </p:sp>
      <p:sp>
        <p:nvSpPr>
          <p:cNvPr id="11" name="Content Placeholder 10"/>
          <p:cNvSpPr>
            <a:spLocks noGrp="1"/>
          </p:cNvSpPr>
          <p:nvPr>
            <p:ph sz="half" idx="2"/>
          </p:nvPr>
        </p:nvSpPr>
        <p:spPr>
          <a:xfrm>
            <a:off x="914401" y="1685925"/>
            <a:ext cx="3733801" cy="291465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1" y="1685925"/>
            <a:ext cx="3733801" cy="291465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D2C08F0-FF56-44DD-B9E9-639DC090AD71}" type="datetime1">
              <a:rPr lang="en-US" smtClean="0"/>
              <a:t>2019-03-24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FA86EB-35EC-40E6-A7C4-CCDA32F5A95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177424-37F0-46E8-9C8E-793850C83AB6}" type="datetime1">
              <a:rPr lang="en-US" smtClean="0"/>
              <a:t>2019-03-24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FA86EB-35EC-40E6-A7C4-CCDA32F5A95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51435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useBgFill="1">
        <p:nvSpPr>
          <p:cNvPr id="9" name="Rounded Rectangle 8"/>
          <p:cNvSpPr/>
          <p:nvPr/>
        </p:nvSpPr>
        <p:spPr>
          <a:xfrm>
            <a:off x="64006" y="52316"/>
            <a:ext cx="9013374" cy="5020056"/>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2" name="Title 1"/>
          <p:cNvSpPr>
            <a:spLocks noGrp="1"/>
          </p:cNvSpPr>
          <p:nvPr>
            <p:ph type="title"/>
          </p:nvPr>
        </p:nvSpPr>
        <p:spPr>
          <a:xfrm>
            <a:off x="914401" y="204788"/>
            <a:ext cx="7772400" cy="857250"/>
          </a:xfrm>
        </p:spPr>
        <p:txBody>
          <a:bodyPr anchor="b" anchorCtr="0"/>
          <a:lstStyle>
            <a:lvl1pPr algn="l">
              <a:buNone/>
              <a:defRPr sz="38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1" y="1200150"/>
            <a:ext cx="1905001" cy="3371850"/>
          </a:xfrm>
        </p:spPr>
        <p:txBody>
          <a:bodyPr/>
          <a:lstStyle>
            <a:lvl1pPr marL="0" indent="0">
              <a:buNone/>
              <a:defRPr sz="1700"/>
            </a:lvl1pPr>
            <a:lvl2pPr>
              <a:buNone/>
              <a:defRPr sz="1200"/>
            </a:lvl2pPr>
            <a:lvl3pPr>
              <a:buNone/>
              <a:defRPr sz="9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6CEDCFB-86CC-43DF-A500-F039ACCC0C66}" type="datetime1">
              <a:rPr lang="en-US" smtClean="0"/>
              <a:t>2019-03-24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FA86EB-35EC-40E6-A7C4-CCDA32F5A957}" type="slidenum">
              <a:rPr lang="en-US" smtClean="0"/>
              <a:pPr/>
              <a:t>‹#›</a:t>
            </a:fld>
            <a:endParaRPr lang="en-US"/>
          </a:p>
        </p:txBody>
      </p:sp>
      <p:sp>
        <p:nvSpPr>
          <p:cNvPr id="11" name="Content Placeholder 10"/>
          <p:cNvSpPr>
            <a:spLocks noGrp="1"/>
          </p:cNvSpPr>
          <p:nvPr>
            <p:ph sz="quarter" idx="1"/>
          </p:nvPr>
        </p:nvSpPr>
        <p:spPr>
          <a:xfrm>
            <a:off x="2971800" y="1200150"/>
            <a:ext cx="5715001" cy="337185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675413"/>
            <a:ext cx="7315200" cy="391716"/>
          </a:xfrm>
        </p:spPr>
        <p:txBody>
          <a:bodyPr anchor="ctr">
            <a:noAutofit/>
          </a:bodyPr>
          <a:lstStyle>
            <a:lvl1pPr algn="l">
              <a:buNone/>
              <a:defRPr sz="27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4084369"/>
            <a:ext cx="7315200" cy="514350"/>
          </a:xfrm>
        </p:spPr>
        <p:txBody>
          <a:bodyPr/>
          <a:lstStyle>
            <a:lvl1pPr marL="0" indent="0">
              <a:buFontTx/>
              <a:buNone/>
              <a:defRPr sz="1500"/>
            </a:lvl1pPr>
            <a:lvl2pPr>
              <a:defRPr sz="1200"/>
            </a:lvl2pPr>
            <a:lvl3pPr>
              <a:defRPr sz="9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1FE3866-0749-444E-B04E-23BD34FDFB51}" type="datetime1">
              <a:rPr lang="en-US" smtClean="0"/>
              <a:t>2019-03-24</a:t>
            </a:fld>
            <a:endParaRPr lang="en-US"/>
          </a:p>
        </p:txBody>
      </p:sp>
      <p:sp>
        <p:nvSpPr>
          <p:cNvPr id="6" name="Footer Placeholder 5"/>
          <p:cNvSpPr>
            <a:spLocks noGrp="1"/>
          </p:cNvSpPr>
          <p:nvPr>
            <p:ph type="ftr" sz="quarter" idx="11"/>
          </p:nvPr>
        </p:nvSpPr>
        <p:spPr>
          <a:xfrm>
            <a:off x="914401" y="4629150"/>
            <a:ext cx="3886201" cy="342900"/>
          </a:xfrm>
        </p:spPr>
        <p:txBody>
          <a:bodyPr/>
          <a:lstStyle/>
          <a:p>
            <a:endParaRPr lang="en-US"/>
          </a:p>
        </p:txBody>
      </p:sp>
      <p:sp>
        <p:nvSpPr>
          <p:cNvPr id="7" name="Slide Number Placeholder 6"/>
          <p:cNvSpPr>
            <a:spLocks noGrp="1"/>
          </p:cNvSpPr>
          <p:nvPr>
            <p:ph type="sldNum" sz="quarter" idx="12"/>
          </p:nvPr>
        </p:nvSpPr>
        <p:spPr>
          <a:xfrm>
            <a:off x="146305" y="4656582"/>
            <a:ext cx="457200" cy="342900"/>
          </a:xfrm>
        </p:spPr>
        <p:txBody>
          <a:bodyPr/>
          <a:lstStyle/>
          <a:p>
            <a:fld id="{72FA86EB-35EC-40E6-A7C4-CCDA32F5A957}" type="slidenum">
              <a:rPr lang="en-US" smtClean="0"/>
              <a:pPr/>
              <a:t>‹#›</a:t>
            </a:fld>
            <a:endParaRPr lang="en-US"/>
          </a:p>
        </p:txBody>
      </p:sp>
      <p:sp>
        <p:nvSpPr>
          <p:cNvPr id="11" name="Rectangle 10"/>
          <p:cNvSpPr/>
          <p:nvPr/>
        </p:nvSpPr>
        <p:spPr>
          <a:xfrm flipV="1">
            <a:off x="68306" y="3512666"/>
            <a:ext cx="9006841" cy="6858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12" name="Rectangle 11"/>
          <p:cNvSpPr/>
          <p:nvPr/>
        </p:nvSpPr>
        <p:spPr>
          <a:xfrm>
            <a:off x="68512" y="3487857"/>
            <a:ext cx="9006639" cy="3428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13" name="Rectangle 12"/>
          <p:cNvSpPr/>
          <p:nvPr/>
        </p:nvSpPr>
        <p:spPr>
          <a:xfrm>
            <a:off x="68513" y="3579920"/>
            <a:ext cx="9006637" cy="3660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3" name="Picture Placeholder 2"/>
          <p:cNvSpPr>
            <a:spLocks noGrp="1"/>
          </p:cNvSpPr>
          <p:nvPr>
            <p:ph type="pic" idx="1"/>
          </p:nvPr>
        </p:nvSpPr>
        <p:spPr>
          <a:xfrm>
            <a:off x="68311" y="50008"/>
            <a:ext cx="9001873" cy="3436144"/>
          </a:xfrm>
          <a:prstGeom prst="round2SameRect">
            <a:avLst>
              <a:gd name="adj1" fmla="val 7101"/>
              <a:gd name="adj2" fmla="val 0"/>
            </a:avLst>
          </a:prstGeom>
          <a:solidFill>
            <a:schemeClr val="bg2"/>
          </a:solidFill>
          <a:ln w="6350">
            <a:solidFill>
              <a:schemeClr val="tx1"/>
            </a:solidFill>
          </a:ln>
        </p:spPr>
        <p:txBody>
          <a:bodyPr/>
          <a:lstStyle>
            <a:lvl1pPr marL="0" indent="0">
              <a:buNone/>
              <a:defRPr sz="31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51435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87916" tIns="43957" rIns="87916" bIns="43957" rtlCol="0" anchor="ctr"/>
          <a:lstStyle/>
          <a:p>
            <a:pPr algn="ctr" eaLnBrk="1" latinLnBrk="0" hangingPunct="1"/>
            <a:endParaRPr kumimoji="0" lang="en-US"/>
          </a:p>
        </p:txBody>
      </p:sp>
      <p:sp useBgFill="1">
        <p:nvSpPr>
          <p:cNvPr id="8" name="Rounded Rectangle 7"/>
          <p:cNvSpPr/>
          <p:nvPr/>
        </p:nvSpPr>
        <p:spPr>
          <a:xfrm>
            <a:off x="64006" y="52316"/>
            <a:ext cx="9013374" cy="5020056"/>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22" name="Title Placeholder 21"/>
          <p:cNvSpPr>
            <a:spLocks noGrp="1"/>
          </p:cNvSpPr>
          <p:nvPr>
            <p:ph type="title"/>
          </p:nvPr>
        </p:nvSpPr>
        <p:spPr>
          <a:xfrm>
            <a:off x="914401" y="205979"/>
            <a:ext cx="7772400" cy="857250"/>
          </a:xfrm>
          <a:prstGeom prst="rect">
            <a:avLst/>
          </a:prstGeom>
        </p:spPr>
        <p:txBody>
          <a:bodyPr lIns="87916" tIns="43957" rIns="87916" bIns="87916"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1" y="1085850"/>
            <a:ext cx="7772400" cy="3429000"/>
          </a:xfrm>
          <a:prstGeom prst="rect">
            <a:avLst/>
          </a:prstGeom>
        </p:spPr>
        <p:txBody>
          <a:bodyPr lIns="87916" tIns="43957" rIns="87916" bIns="43957">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1" y="4643438"/>
            <a:ext cx="2476499" cy="357188"/>
          </a:xfrm>
          <a:prstGeom prst="rect">
            <a:avLst/>
          </a:prstGeom>
        </p:spPr>
        <p:txBody>
          <a:bodyPr lIns="87916" tIns="43957" rIns="87916" bIns="43957" anchor="ctr" anchorCtr="0"/>
          <a:lstStyle>
            <a:lvl1pPr algn="r" eaLnBrk="1" latinLnBrk="0" hangingPunct="1">
              <a:defRPr kumimoji="0" sz="1400">
                <a:solidFill>
                  <a:schemeClr val="tx2"/>
                </a:solidFill>
              </a:defRPr>
            </a:lvl1pPr>
          </a:lstStyle>
          <a:p>
            <a:fld id="{29FBE920-E4F6-43A4-A41A-3E3B2975D6B0}" type="datetime1">
              <a:rPr lang="en-US" smtClean="0"/>
              <a:t>2019-03-24</a:t>
            </a:fld>
            <a:endParaRPr lang="en-US"/>
          </a:p>
        </p:txBody>
      </p:sp>
      <p:sp>
        <p:nvSpPr>
          <p:cNvPr id="3" name="Footer Placeholder 2"/>
          <p:cNvSpPr>
            <a:spLocks noGrp="1"/>
          </p:cNvSpPr>
          <p:nvPr>
            <p:ph type="ftr" sz="quarter" idx="3"/>
          </p:nvPr>
        </p:nvSpPr>
        <p:spPr>
          <a:xfrm>
            <a:off x="914400" y="4629150"/>
            <a:ext cx="3962400" cy="342900"/>
          </a:xfrm>
          <a:prstGeom prst="rect">
            <a:avLst/>
          </a:prstGeom>
        </p:spPr>
        <p:txBody>
          <a:bodyPr lIns="87916" tIns="43957" rIns="87916" bIns="43957"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5" y="4657725"/>
            <a:ext cx="457200" cy="3429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2FA86EB-35EC-40E6-A7C4-CCDA32F5A95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l" rtl="0" eaLnBrk="1" latinLnBrk="0" hangingPunct="1">
        <a:spcBef>
          <a:spcPct val="0"/>
        </a:spcBef>
        <a:buNone/>
        <a:defRPr kumimoji="0" sz="3800" kern="1200">
          <a:solidFill>
            <a:schemeClr val="tx2"/>
          </a:solidFill>
          <a:latin typeface="+mj-lt"/>
          <a:ea typeface="+mj-ea"/>
          <a:cs typeface="+mj-cs"/>
        </a:defRPr>
      </a:lvl1pPr>
    </p:titleStyle>
    <p:bodyStyle>
      <a:lvl1pPr marL="263746" indent="-263746" algn="l" rtl="0" eaLnBrk="1" latinLnBrk="0" hangingPunct="1">
        <a:spcBef>
          <a:spcPts val="557"/>
        </a:spcBef>
        <a:buClr>
          <a:schemeClr val="accent1"/>
        </a:buClr>
        <a:buSzPct val="85000"/>
        <a:buFont typeface="Wingdings 2"/>
        <a:buChar char=""/>
        <a:defRPr kumimoji="0" sz="2500" kern="1200">
          <a:solidFill>
            <a:schemeClr val="tx1"/>
          </a:solidFill>
          <a:latin typeface="+mn-lt"/>
          <a:ea typeface="+mn-ea"/>
          <a:cs typeface="+mn-cs"/>
        </a:defRPr>
      </a:lvl1pPr>
      <a:lvl2pPr marL="527491" indent="-219788" algn="l" rtl="0" eaLnBrk="1" latinLnBrk="0" hangingPunct="1">
        <a:spcBef>
          <a:spcPts val="355"/>
        </a:spcBef>
        <a:buClr>
          <a:schemeClr val="accent2"/>
        </a:buClr>
        <a:buSzPct val="85000"/>
        <a:buFont typeface="Wingdings 2"/>
        <a:buChar char=""/>
        <a:defRPr kumimoji="0" sz="2300" kern="1200">
          <a:solidFill>
            <a:schemeClr val="tx1"/>
          </a:solidFill>
          <a:latin typeface="+mn-lt"/>
          <a:ea typeface="+mn-ea"/>
          <a:cs typeface="+mn-cs"/>
        </a:defRPr>
      </a:lvl2pPr>
      <a:lvl3pPr marL="791236" indent="-219788" algn="l" rtl="0" eaLnBrk="1" latinLnBrk="0" hangingPunct="1">
        <a:spcBef>
          <a:spcPts val="355"/>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54982" indent="-219788" algn="l" rtl="0" eaLnBrk="1" latinLnBrk="0" hangingPunct="1">
        <a:spcBef>
          <a:spcPts val="355"/>
        </a:spcBef>
        <a:buClr>
          <a:schemeClr val="accent3"/>
        </a:buClr>
        <a:buSzPct val="80000"/>
        <a:buFont typeface="Wingdings 2"/>
        <a:buChar char=""/>
        <a:defRPr kumimoji="0" sz="2000" kern="1200">
          <a:solidFill>
            <a:schemeClr val="tx1"/>
          </a:solidFill>
          <a:latin typeface="+mn-lt"/>
          <a:ea typeface="+mn-ea"/>
          <a:cs typeface="+mn-cs"/>
        </a:defRPr>
      </a:lvl4pPr>
      <a:lvl5pPr marL="1318728" indent="-219788" algn="l" rtl="0" eaLnBrk="1" latinLnBrk="0" hangingPunct="1">
        <a:spcBef>
          <a:spcPts val="355"/>
        </a:spcBef>
        <a:buClr>
          <a:schemeClr val="accent3"/>
        </a:buClr>
        <a:buFontTx/>
        <a:buChar char="o"/>
        <a:defRPr kumimoji="0" sz="2000" kern="1200">
          <a:solidFill>
            <a:schemeClr val="tx1"/>
          </a:solidFill>
          <a:latin typeface="+mn-lt"/>
          <a:ea typeface="+mn-ea"/>
          <a:cs typeface="+mn-cs"/>
        </a:defRPr>
      </a:lvl5pPr>
      <a:lvl6pPr marL="1582473" indent="-219788" algn="l" rtl="0" eaLnBrk="1" latinLnBrk="0" hangingPunct="1">
        <a:spcBef>
          <a:spcPts val="355"/>
        </a:spcBef>
        <a:buClr>
          <a:schemeClr val="accent3"/>
        </a:buClr>
        <a:buChar char="•"/>
        <a:defRPr kumimoji="0" sz="1700" kern="1200" baseline="0">
          <a:solidFill>
            <a:schemeClr val="tx1"/>
          </a:solidFill>
          <a:latin typeface="+mn-lt"/>
          <a:ea typeface="+mn-ea"/>
          <a:cs typeface="+mn-cs"/>
        </a:defRPr>
      </a:lvl6pPr>
      <a:lvl7pPr marL="1846219" indent="-219788" algn="l" rtl="0" eaLnBrk="1" latinLnBrk="0" hangingPunct="1">
        <a:spcBef>
          <a:spcPts val="355"/>
        </a:spcBef>
        <a:buClr>
          <a:schemeClr val="accent2"/>
        </a:buClr>
        <a:buChar char="•"/>
        <a:defRPr kumimoji="0" sz="1700" kern="1200">
          <a:solidFill>
            <a:schemeClr val="tx1"/>
          </a:solidFill>
          <a:latin typeface="+mn-lt"/>
          <a:ea typeface="+mn-ea"/>
          <a:cs typeface="+mn-cs"/>
        </a:defRPr>
      </a:lvl7pPr>
      <a:lvl8pPr marL="2109965" indent="-219788" algn="l" rtl="0" eaLnBrk="1" latinLnBrk="0" hangingPunct="1">
        <a:spcBef>
          <a:spcPts val="355"/>
        </a:spcBef>
        <a:buClr>
          <a:schemeClr val="accent1">
            <a:tint val="60000"/>
          </a:schemeClr>
        </a:buClr>
        <a:buChar char="•"/>
        <a:defRPr kumimoji="0" sz="1700" kern="1200">
          <a:solidFill>
            <a:schemeClr val="tx1"/>
          </a:solidFill>
          <a:latin typeface="+mn-lt"/>
          <a:ea typeface="+mn-ea"/>
          <a:cs typeface="+mn-cs"/>
        </a:defRPr>
      </a:lvl8pPr>
      <a:lvl9pPr marL="2373709" indent="-219788" algn="l" rtl="0" eaLnBrk="1" latinLnBrk="0" hangingPunct="1">
        <a:spcBef>
          <a:spcPts val="355"/>
        </a:spcBef>
        <a:buClr>
          <a:schemeClr val="accent2">
            <a:tint val="60000"/>
          </a:schemeClr>
        </a:buClr>
        <a:buChar char="•"/>
        <a:defRPr kumimoji="0" sz="17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39576" algn="l" rtl="0" eaLnBrk="1" latinLnBrk="0" hangingPunct="1">
        <a:defRPr kumimoji="0" kern="1200">
          <a:solidFill>
            <a:schemeClr val="tx1"/>
          </a:solidFill>
          <a:latin typeface="+mn-lt"/>
          <a:ea typeface="+mn-ea"/>
          <a:cs typeface="+mn-cs"/>
        </a:defRPr>
      </a:lvl2pPr>
      <a:lvl3pPr marL="879152" algn="l" rtl="0" eaLnBrk="1" latinLnBrk="0" hangingPunct="1">
        <a:defRPr kumimoji="0" kern="1200">
          <a:solidFill>
            <a:schemeClr val="tx1"/>
          </a:solidFill>
          <a:latin typeface="+mn-lt"/>
          <a:ea typeface="+mn-ea"/>
          <a:cs typeface="+mn-cs"/>
        </a:defRPr>
      </a:lvl3pPr>
      <a:lvl4pPr marL="1318728" algn="l" rtl="0" eaLnBrk="1" latinLnBrk="0" hangingPunct="1">
        <a:defRPr kumimoji="0" kern="1200">
          <a:solidFill>
            <a:schemeClr val="tx1"/>
          </a:solidFill>
          <a:latin typeface="+mn-lt"/>
          <a:ea typeface="+mn-ea"/>
          <a:cs typeface="+mn-cs"/>
        </a:defRPr>
      </a:lvl4pPr>
      <a:lvl5pPr marL="1758303" algn="l" rtl="0" eaLnBrk="1" latinLnBrk="0" hangingPunct="1">
        <a:defRPr kumimoji="0" kern="1200">
          <a:solidFill>
            <a:schemeClr val="tx1"/>
          </a:solidFill>
          <a:latin typeface="+mn-lt"/>
          <a:ea typeface="+mn-ea"/>
          <a:cs typeface="+mn-cs"/>
        </a:defRPr>
      </a:lvl5pPr>
      <a:lvl6pPr marL="2197879" algn="l" rtl="0" eaLnBrk="1" latinLnBrk="0" hangingPunct="1">
        <a:defRPr kumimoji="0" kern="1200">
          <a:solidFill>
            <a:schemeClr val="tx1"/>
          </a:solidFill>
          <a:latin typeface="+mn-lt"/>
          <a:ea typeface="+mn-ea"/>
          <a:cs typeface="+mn-cs"/>
        </a:defRPr>
      </a:lvl6pPr>
      <a:lvl7pPr marL="2637455" algn="l" rtl="0" eaLnBrk="1" latinLnBrk="0" hangingPunct="1">
        <a:defRPr kumimoji="0" kern="1200">
          <a:solidFill>
            <a:schemeClr val="tx1"/>
          </a:solidFill>
          <a:latin typeface="+mn-lt"/>
          <a:ea typeface="+mn-ea"/>
          <a:cs typeface="+mn-cs"/>
        </a:defRPr>
      </a:lvl7pPr>
      <a:lvl8pPr marL="3077031" algn="l" rtl="0" eaLnBrk="1" latinLnBrk="0" hangingPunct="1">
        <a:defRPr kumimoji="0" kern="1200">
          <a:solidFill>
            <a:schemeClr val="tx1"/>
          </a:solidFill>
          <a:latin typeface="+mn-lt"/>
          <a:ea typeface="+mn-ea"/>
          <a:cs typeface="+mn-cs"/>
        </a:defRPr>
      </a:lvl8pPr>
      <a:lvl9pPr marL="3516607"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1</a:t>
            </a:fld>
            <a:endParaRPr lang="en-US"/>
          </a:p>
        </p:txBody>
      </p:sp>
      <p:sp>
        <p:nvSpPr>
          <p:cNvPr id="4" name="Rounded Rectangle 3"/>
          <p:cNvSpPr/>
          <p:nvPr/>
        </p:nvSpPr>
        <p:spPr>
          <a:xfrm>
            <a:off x="228600" y="133350"/>
            <a:ext cx="8686800" cy="30480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CAGE data mapping stats</a:t>
            </a:r>
            <a:endParaRPr lang="en-US" b="1" dirty="0">
              <a:latin typeface="Calibri" panose="020F0502020204030204" pitchFamily="34" charset="0"/>
              <a:cs typeface="Calibri" panose="020F0502020204030204" pitchFamily="34" charset="0"/>
            </a:endParaRPr>
          </a:p>
        </p:txBody>
      </p:sp>
      <p:pic>
        <p:nvPicPr>
          <p:cNvPr id="6" name="Picture 5"/>
          <p:cNvPicPr>
            <a:picLocks noChangeAspect="1"/>
          </p:cNvPicPr>
          <p:nvPr/>
        </p:nvPicPr>
        <p:blipFill>
          <a:blip r:embed="rId2"/>
          <a:stretch>
            <a:fillRect/>
          </a:stretch>
        </p:blipFill>
        <p:spPr>
          <a:xfrm>
            <a:off x="90087" y="590550"/>
            <a:ext cx="8963827" cy="685532"/>
          </a:xfrm>
          <a:prstGeom prst="rect">
            <a:avLst/>
          </a:prstGeom>
        </p:spPr>
      </p:pic>
    </p:spTree>
    <p:extLst>
      <p:ext uri="{BB962C8B-B14F-4D97-AF65-F5344CB8AC3E}">
        <p14:creationId xmlns:p14="http://schemas.microsoft.com/office/powerpoint/2010/main" val="2783872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10</a:t>
            </a:fld>
            <a:endParaRPr lang="en-US"/>
          </a:p>
        </p:txBody>
      </p:sp>
      <p:sp>
        <p:nvSpPr>
          <p:cNvPr id="4" name="Rounded Rectangle 3"/>
          <p:cNvSpPr/>
          <p:nvPr/>
        </p:nvSpPr>
        <p:spPr>
          <a:xfrm>
            <a:off x="228600" y="133350"/>
            <a:ext cx="8686800" cy="30480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GAPDH summary</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228601" y="666750"/>
            <a:ext cx="8686800" cy="1384995"/>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This GAPDH copy is on a very short </a:t>
            </a:r>
            <a:r>
              <a:rPr lang="en-US" sz="1400" dirty="0" err="1" smtClean="0">
                <a:latin typeface="Calibri" panose="020F0502020204030204" pitchFamily="34" charset="0"/>
                <a:cs typeface="Calibri" panose="020F0502020204030204" pitchFamily="34" charset="0"/>
              </a:rPr>
              <a:t>contig</a:t>
            </a:r>
            <a:r>
              <a:rPr lang="en-US" sz="1400" dirty="0" smtClean="0">
                <a:latin typeface="Calibri" panose="020F0502020204030204" pitchFamily="34" charset="0"/>
                <a:cs typeface="Calibri" panose="020F0502020204030204" pitchFamily="34" charset="0"/>
              </a:rPr>
              <a:t>, so it’s not clear what follows after it, but it does appear to be the first gene in the array</a:t>
            </a:r>
          </a:p>
          <a:p>
            <a:endParaRPr lang="en-US" sz="1400" dirty="0" smtClean="0">
              <a:latin typeface="Calibri" panose="020F0502020204030204" pitchFamily="34" charset="0"/>
              <a:cs typeface="Calibri" panose="020F0502020204030204" pitchFamily="34" charset="0"/>
            </a:endParaRPr>
          </a:p>
          <a:p>
            <a:pPr marL="285750" indent="-285750">
              <a:buFontTx/>
              <a:buChar char="-"/>
            </a:pPr>
            <a:r>
              <a:rPr lang="en-US" sz="1400" dirty="0" smtClean="0">
                <a:latin typeface="Calibri" panose="020F0502020204030204" pitchFamily="34" charset="0"/>
                <a:cs typeface="Calibri" panose="020F0502020204030204" pitchFamily="34" charset="0"/>
              </a:rPr>
              <a:t>There is no </a:t>
            </a:r>
            <a:r>
              <a:rPr lang="en-US" sz="1400" dirty="0" err="1" smtClean="0">
                <a:latin typeface="Calibri" panose="020F0502020204030204" pitchFamily="34" charset="0"/>
                <a:cs typeface="Calibri" panose="020F0502020204030204" pitchFamily="34" charset="0"/>
              </a:rPr>
              <a:t>dinoSL</a:t>
            </a:r>
            <a:r>
              <a:rPr lang="en-US" sz="1400" dirty="0" smtClean="0">
                <a:latin typeface="Calibri" panose="020F0502020204030204" pitchFamily="34" charset="0"/>
                <a:cs typeface="Calibri" panose="020F0502020204030204" pitchFamily="34" charset="0"/>
              </a:rPr>
              <a:t> CAGE peak (and no strong CAGE peak without a </a:t>
            </a:r>
            <a:r>
              <a:rPr lang="en-US" sz="1400" dirty="0" err="1" smtClean="0">
                <a:latin typeface="Calibri" panose="020F0502020204030204" pitchFamily="34" charset="0"/>
                <a:cs typeface="Calibri" panose="020F0502020204030204" pitchFamily="34" charset="0"/>
              </a:rPr>
              <a:t>dinoSL</a:t>
            </a:r>
            <a:r>
              <a:rPr lang="en-US" sz="1400" dirty="0" smtClean="0">
                <a:latin typeface="Calibri" panose="020F0502020204030204" pitchFamily="34" charset="0"/>
                <a:cs typeface="Calibri" panose="020F0502020204030204" pitchFamily="34" charset="0"/>
              </a:rPr>
              <a:t>) at the beginning of the gene, but this is not a case of a repetitive element causing alignment</a:t>
            </a:r>
          </a:p>
          <a:p>
            <a:endParaRPr lang="en-US"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12877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2</a:t>
            </a:fld>
            <a:endParaRPr lang="en-US"/>
          </a:p>
        </p:txBody>
      </p:sp>
      <p:sp>
        <p:nvSpPr>
          <p:cNvPr id="5" name="Rounded Rectangle 4"/>
          <p:cNvSpPr/>
          <p:nvPr/>
        </p:nvSpPr>
        <p:spPr>
          <a:xfrm>
            <a:off x="228600" y="133350"/>
            <a:ext cx="8686800" cy="30480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Read distribution</a:t>
            </a:r>
            <a:endParaRPr lang="en-US" b="1" dirty="0">
              <a:latin typeface="Calibri" panose="020F0502020204030204" pitchFamily="34" charset="0"/>
              <a:cs typeface="Calibri" panose="020F0502020204030204" pitchFamily="34" charset="0"/>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735744509"/>
              </p:ext>
            </p:extLst>
          </p:nvPr>
        </p:nvGraphicFramePr>
        <p:xfrm>
          <a:off x="2362200" y="1123950"/>
          <a:ext cx="4238625" cy="962025"/>
        </p:xfrm>
        <a:graphic>
          <a:graphicData uri="http://schemas.openxmlformats.org/presentationml/2006/ole">
            <mc:AlternateContent xmlns:mc="http://schemas.openxmlformats.org/markup-compatibility/2006">
              <mc:Choice xmlns:v="urn:schemas-microsoft-com:vml" Requires="v">
                <p:oleObj spid="_x0000_s1042" name="Worksheet" r:id="rId3" imgW="4238795" imgH="962193" progId="Excel.Sheet.12">
                  <p:embed/>
                </p:oleObj>
              </mc:Choice>
              <mc:Fallback>
                <p:oleObj name="Worksheet" r:id="rId3" imgW="4238795" imgH="962193" progId="Excel.Sheet.12">
                  <p:embed/>
                  <p:pic>
                    <p:nvPicPr>
                      <p:cNvPr id="0" name=""/>
                      <p:cNvPicPr/>
                      <p:nvPr/>
                    </p:nvPicPr>
                    <p:blipFill>
                      <a:blip r:embed="rId4"/>
                      <a:stretch>
                        <a:fillRect/>
                      </a:stretch>
                    </p:blipFill>
                    <p:spPr>
                      <a:xfrm>
                        <a:off x="2362200" y="1123950"/>
                        <a:ext cx="4238625" cy="962025"/>
                      </a:xfrm>
                      <a:prstGeom prst="rect">
                        <a:avLst/>
                      </a:prstGeom>
                    </p:spPr>
                  </p:pic>
                </p:oleObj>
              </mc:Fallback>
            </mc:AlternateContent>
          </a:graphicData>
        </a:graphic>
      </p:graphicFrame>
    </p:spTree>
    <p:extLst>
      <p:ext uri="{BB962C8B-B14F-4D97-AF65-F5344CB8AC3E}">
        <p14:creationId xmlns:p14="http://schemas.microsoft.com/office/powerpoint/2010/main" val="3932602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3</a:t>
            </a:fld>
            <a:endParaRPr lang="en-US"/>
          </a:p>
        </p:txBody>
      </p:sp>
      <p:sp>
        <p:nvSpPr>
          <p:cNvPr id="5" name="Rounded Rectangle 4"/>
          <p:cNvSpPr/>
          <p:nvPr/>
        </p:nvSpPr>
        <p:spPr>
          <a:xfrm>
            <a:off x="228600" y="133350"/>
            <a:ext cx="8686800" cy="30480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Read distribution</a:t>
            </a:r>
            <a:endParaRPr lang="en-US" b="1" dirty="0">
              <a:latin typeface="Calibri" panose="020F0502020204030204" pitchFamily="34" charset="0"/>
              <a:cs typeface="Calibri" panose="020F0502020204030204" pitchFamily="34"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23493" y="580262"/>
            <a:ext cx="5697013" cy="4336267"/>
          </a:xfrm>
          <a:prstGeom prst="rect">
            <a:avLst/>
          </a:prstGeom>
        </p:spPr>
      </p:pic>
    </p:spTree>
    <p:extLst>
      <p:ext uri="{BB962C8B-B14F-4D97-AF65-F5344CB8AC3E}">
        <p14:creationId xmlns:p14="http://schemas.microsoft.com/office/powerpoint/2010/main" val="3837318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4</a:t>
            </a:fld>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00382" y="233796"/>
            <a:ext cx="6143235" cy="4675909"/>
          </a:xfrm>
          <a:prstGeom prst="rect">
            <a:avLst/>
          </a:prstGeom>
        </p:spPr>
      </p:pic>
    </p:spTree>
    <p:extLst>
      <p:ext uri="{BB962C8B-B14F-4D97-AF65-F5344CB8AC3E}">
        <p14:creationId xmlns:p14="http://schemas.microsoft.com/office/powerpoint/2010/main" val="279476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5</a:t>
            </a:fld>
            <a:endParaRPr lang="en-US"/>
          </a:p>
        </p:txBody>
      </p:sp>
      <p:sp>
        <p:nvSpPr>
          <p:cNvPr id="5" name="Rounded Rectangle 4"/>
          <p:cNvSpPr/>
          <p:nvPr/>
        </p:nvSpPr>
        <p:spPr>
          <a:xfrm>
            <a:off x="228600" y="133350"/>
            <a:ext cx="8686800" cy="30480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HSP70 context:</a:t>
            </a:r>
            <a:endParaRPr lang="en-US" b="1" dirty="0">
              <a:latin typeface="Calibri" panose="020F0502020204030204" pitchFamily="34" charset="0"/>
              <a:cs typeface="Calibri" panose="020F050202020403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462" y="514350"/>
            <a:ext cx="8875076" cy="3955198"/>
          </a:xfrm>
          <a:prstGeom prst="rect">
            <a:avLst/>
          </a:prstGeom>
        </p:spPr>
      </p:pic>
      <p:sp>
        <p:nvSpPr>
          <p:cNvPr id="8" name="Rounded Rectangle 7"/>
          <p:cNvSpPr/>
          <p:nvPr/>
        </p:nvSpPr>
        <p:spPr>
          <a:xfrm>
            <a:off x="5410200" y="4019550"/>
            <a:ext cx="533400" cy="228600"/>
          </a:xfrm>
          <a:prstGeom prst="roundRect">
            <a:avLst/>
          </a:prstGeom>
          <a:solidFill>
            <a:schemeClr val="accent1">
              <a:alpha val="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solidFill>
                  <a:schemeClr val="tx1"/>
                </a:solidFill>
                <a:latin typeface="Calibri" panose="020F0502020204030204" pitchFamily="34" charset="0"/>
                <a:cs typeface="Calibri" panose="020F0502020204030204" pitchFamily="34" charset="0"/>
              </a:rPr>
              <a:t>HSP70</a:t>
            </a:r>
            <a:endParaRPr lang="en-US" sz="900" b="1" dirty="0">
              <a:solidFill>
                <a:schemeClr val="tx1"/>
              </a:solidFill>
              <a:latin typeface="Calibri" panose="020F0502020204030204" pitchFamily="34" charset="0"/>
              <a:cs typeface="Calibri" panose="020F0502020204030204" pitchFamily="34" charset="0"/>
            </a:endParaRPr>
          </a:p>
        </p:txBody>
      </p:sp>
      <p:cxnSp>
        <p:nvCxnSpPr>
          <p:cNvPr id="10" name="Straight Arrow Connector 9"/>
          <p:cNvCxnSpPr/>
          <p:nvPr/>
        </p:nvCxnSpPr>
        <p:spPr>
          <a:xfrm flipH="1" flipV="1">
            <a:off x="4114800" y="4248150"/>
            <a:ext cx="990600" cy="533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105400" y="4657725"/>
            <a:ext cx="4006418" cy="353943"/>
          </a:xfrm>
          <a:prstGeom prst="rect">
            <a:avLst/>
          </a:prstGeom>
          <a:noFill/>
        </p:spPr>
        <p:txBody>
          <a:bodyPr wrap="none" rtlCol="0">
            <a:spAutoFit/>
          </a:bodyPr>
          <a:lstStyle/>
          <a:p>
            <a:r>
              <a:rPr lang="en-US" dirty="0" smtClean="0"/>
              <a:t>This is a reverse transcriptase gene, i.e. a repeat</a:t>
            </a:r>
            <a:endParaRPr lang="en-US" dirty="0"/>
          </a:p>
        </p:txBody>
      </p:sp>
    </p:spTree>
    <p:extLst>
      <p:ext uri="{BB962C8B-B14F-4D97-AF65-F5344CB8AC3E}">
        <p14:creationId xmlns:p14="http://schemas.microsoft.com/office/powerpoint/2010/main" val="3456670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6</a:t>
            </a:fld>
            <a:endParaRPr lang="en-US"/>
          </a:p>
        </p:txBody>
      </p:sp>
      <p:sp>
        <p:nvSpPr>
          <p:cNvPr id="5" name="Rounded Rectangle 4"/>
          <p:cNvSpPr/>
          <p:nvPr/>
        </p:nvSpPr>
        <p:spPr>
          <a:xfrm>
            <a:off x="228600" y="133350"/>
            <a:ext cx="8686800" cy="30480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HSP70 zoom-in</a:t>
            </a:r>
            <a:endParaRPr lang="en-US" b="1" dirty="0">
              <a:latin typeface="Calibri" panose="020F0502020204030204" pitchFamily="34" charset="0"/>
              <a:cs typeface="Calibri" panose="020F050202020403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462" y="594151"/>
            <a:ext cx="8875076" cy="3955198"/>
          </a:xfrm>
          <a:prstGeom prst="rect">
            <a:avLst/>
          </a:prstGeom>
        </p:spPr>
      </p:pic>
    </p:spTree>
    <p:extLst>
      <p:ext uri="{BB962C8B-B14F-4D97-AF65-F5344CB8AC3E}">
        <p14:creationId xmlns:p14="http://schemas.microsoft.com/office/powerpoint/2010/main" val="1912259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7</a:t>
            </a:fld>
            <a:endParaRPr lang="en-US"/>
          </a:p>
        </p:txBody>
      </p:sp>
      <p:sp>
        <p:nvSpPr>
          <p:cNvPr id="5" name="Rounded Rectangle 4"/>
          <p:cNvSpPr/>
          <p:nvPr/>
        </p:nvSpPr>
        <p:spPr>
          <a:xfrm>
            <a:off x="228600" y="133350"/>
            <a:ext cx="8686800" cy="30480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HSP70 summary</a:t>
            </a:r>
            <a:endParaRPr lang="en-US" b="1" dirty="0">
              <a:latin typeface="Calibri" panose="020F0502020204030204" pitchFamily="34" charset="0"/>
              <a:cs typeface="Calibri" panose="020F0502020204030204" pitchFamily="34" charset="0"/>
            </a:endParaRPr>
          </a:p>
        </p:txBody>
      </p:sp>
      <p:sp>
        <p:nvSpPr>
          <p:cNvPr id="4" name="TextBox 3"/>
          <p:cNvSpPr txBox="1"/>
          <p:nvPr/>
        </p:nvSpPr>
        <p:spPr>
          <a:xfrm>
            <a:off x="228601" y="666750"/>
            <a:ext cx="8686800" cy="2031325"/>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This HSP70 copy appears to be in a </a:t>
            </a:r>
            <a:r>
              <a:rPr lang="en-US" sz="1400" dirty="0" err="1" smtClean="0">
                <a:latin typeface="Calibri" panose="020F0502020204030204" pitchFamily="34" charset="0"/>
                <a:cs typeface="Calibri" panose="020F0502020204030204" pitchFamily="34" charset="0"/>
              </a:rPr>
              <a:t>multicistronic</a:t>
            </a:r>
            <a:r>
              <a:rPr lang="en-US" sz="1400" dirty="0" smtClean="0">
                <a:latin typeface="Calibri" panose="020F0502020204030204" pitchFamily="34" charset="0"/>
                <a:cs typeface="Calibri" panose="020F0502020204030204" pitchFamily="34" charset="0"/>
              </a:rPr>
              <a:t> array, with transcription beginning fro </a:t>
            </a:r>
            <a:r>
              <a:rPr lang="en-US" sz="1400" dirty="0" err="1" smtClean="0">
                <a:latin typeface="Calibri" panose="020F0502020204030204" pitchFamily="34" charset="0"/>
                <a:cs typeface="Calibri" panose="020F0502020204030204" pitchFamily="34" charset="0"/>
              </a:rPr>
              <a:t>mthe</a:t>
            </a:r>
            <a:r>
              <a:rPr lang="en-US" sz="1400" dirty="0" smtClean="0">
                <a:latin typeface="Calibri" panose="020F0502020204030204" pitchFamily="34" charset="0"/>
                <a:cs typeface="Calibri" panose="020F0502020204030204" pitchFamily="34" charset="0"/>
              </a:rPr>
              <a:t> upstream genes</a:t>
            </a:r>
          </a:p>
          <a:p>
            <a:endParaRPr lang="en-US" sz="1400" dirty="0" smtClean="0">
              <a:latin typeface="Calibri" panose="020F0502020204030204" pitchFamily="34" charset="0"/>
              <a:cs typeface="Calibri" panose="020F0502020204030204" pitchFamily="34" charset="0"/>
            </a:endParaRPr>
          </a:p>
          <a:p>
            <a:r>
              <a:rPr lang="en-US" sz="1400" dirty="0" smtClean="0">
                <a:latin typeface="Calibri" panose="020F0502020204030204" pitchFamily="34" charset="0"/>
                <a:cs typeface="Calibri" panose="020F0502020204030204" pitchFamily="34" charset="0"/>
              </a:rPr>
              <a:t>-     There is a clear </a:t>
            </a:r>
            <a:r>
              <a:rPr lang="en-US" sz="1400" dirty="0" err="1" smtClean="0">
                <a:latin typeface="Calibri" panose="020F0502020204030204" pitchFamily="34" charset="0"/>
                <a:cs typeface="Calibri" panose="020F0502020204030204" pitchFamily="34" charset="0"/>
              </a:rPr>
              <a:t>dinoSL</a:t>
            </a:r>
            <a:r>
              <a:rPr lang="en-US" sz="1400" dirty="0" smtClean="0">
                <a:latin typeface="Calibri" panose="020F0502020204030204" pitchFamily="34" charset="0"/>
                <a:cs typeface="Calibri" panose="020F0502020204030204" pitchFamily="34" charset="0"/>
              </a:rPr>
              <a:t> CAGE peak at the HSP70 beginning</a:t>
            </a:r>
          </a:p>
          <a:p>
            <a:endParaRPr lang="en-US" sz="1400" dirty="0">
              <a:latin typeface="Calibri" panose="020F0502020204030204" pitchFamily="34" charset="0"/>
              <a:cs typeface="Calibri" panose="020F0502020204030204" pitchFamily="34" charset="0"/>
            </a:endParaRPr>
          </a:p>
          <a:p>
            <a:pPr marL="285750" indent="-285750">
              <a:buFontTx/>
              <a:buChar char="-"/>
            </a:pPr>
            <a:r>
              <a:rPr lang="en-US" sz="1400" dirty="0" smtClean="0">
                <a:latin typeface="Calibri" panose="020F0502020204030204" pitchFamily="34" charset="0"/>
                <a:cs typeface="Calibri" panose="020F0502020204030204" pitchFamily="34" charset="0"/>
              </a:rPr>
              <a:t>There is no clear such peak at the beginning of the upstream gene though that gene is expressed</a:t>
            </a:r>
          </a:p>
          <a:p>
            <a:pPr marL="285750" indent="-285750">
              <a:buFontTx/>
              <a:buChar char="-"/>
            </a:pPr>
            <a:endParaRPr lang="en-US" sz="1400" dirty="0">
              <a:latin typeface="Calibri" panose="020F0502020204030204" pitchFamily="34" charset="0"/>
              <a:cs typeface="Calibri" panose="020F0502020204030204" pitchFamily="34" charset="0"/>
            </a:endParaRPr>
          </a:p>
          <a:p>
            <a:r>
              <a:rPr lang="en-US" sz="1400" dirty="0" smtClean="0">
                <a:latin typeface="Calibri" panose="020F0502020204030204" pitchFamily="34" charset="0"/>
                <a:cs typeface="Calibri" panose="020F0502020204030204" pitchFamily="34" charset="0"/>
              </a:rPr>
              <a:t>-     Note, however, that the mapping here was done with default STAR settings, i.e. </a:t>
            </a:r>
            <a:r>
              <a:rPr lang="en-US" sz="1400" dirty="0" err="1" smtClean="0">
                <a:latin typeface="Calibri" panose="020F0502020204030204" pitchFamily="34" charset="0"/>
                <a:cs typeface="Calibri" panose="020F0502020204030204" pitchFamily="34" charset="0"/>
              </a:rPr>
              <a:t>multimappers</a:t>
            </a:r>
            <a:r>
              <a:rPr lang="en-US" sz="1400" dirty="0" smtClean="0">
                <a:latin typeface="Calibri" panose="020F0502020204030204" pitchFamily="34" charset="0"/>
                <a:cs typeface="Calibri" panose="020F0502020204030204" pitchFamily="34" charset="0"/>
              </a:rPr>
              <a:t> were limited to 20 places in the genome, and because of the big repeat that separate this array from the one to the left of it, this is probably why there is no apparent CAGE peak there. I need to realign with unlimited </a:t>
            </a:r>
            <a:r>
              <a:rPr lang="en-US" sz="1400" dirty="0" err="1" smtClean="0">
                <a:latin typeface="Calibri" panose="020F0502020204030204" pitchFamily="34" charset="0"/>
                <a:cs typeface="Calibri" panose="020F0502020204030204" pitchFamily="34" charset="0"/>
              </a:rPr>
              <a:t>multimappers</a:t>
            </a:r>
            <a:r>
              <a:rPr lang="en-US" sz="1400" dirty="0" smtClean="0">
                <a:latin typeface="Calibri" panose="020F0502020204030204" pitchFamily="34" charset="0"/>
                <a:cs typeface="Calibri" panose="020F0502020204030204" pitchFamily="34" charset="0"/>
              </a:rPr>
              <a:t> to check that. </a:t>
            </a:r>
            <a:endParaRPr lang="en-US"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63240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8</a:t>
            </a:fld>
            <a:endParaRPr lang="en-US"/>
          </a:p>
        </p:txBody>
      </p:sp>
      <p:sp>
        <p:nvSpPr>
          <p:cNvPr id="7" name="Rounded Rectangle 6"/>
          <p:cNvSpPr/>
          <p:nvPr/>
        </p:nvSpPr>
        <p:spPr>
          <a:xfrm>
            <a:off x="228600" y="133350"/>
            <a:ext cx="8686800" cy="30480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GAPDH context:</a:t>
            </a:r>
            <a:endParaRPr lang="en-US" b="1" dirty="0">
              <a:latin typeface="Calibri" panose="020F0502020204030204" pitchFamily="34" charset="0"/>
              <a:cs typeface="Calibri" panose="020F0502020204030204"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462" y="594151"/>
            <a:ext cx="8875076" cy="3955198"/>
          </a:xfrm>
          <a:prstGeom prst="rect">
            <a:avLst/>
          </a:prstGeom>
        </p:spPr>
      </p:pic>
      <p:sp>
        <p:nvSpPr>
          <p:cNvPr id="8" name="Rounded Rectangle 7"/>
          <p:cNvSpPr/>
          <p:nvPr/>
        </p:nvSpPr>
        <p:spPr>
          <a:xfrm>
            <a:off x="7449483" y="4591050"/>
            <a:ext cx="551517" cy="228600"/>
          </a:xfrm>
          <a:prstGeom prst="roundRect">
            <a:avLst/>
          </a:prstGeom>
          <a:solidFill>
            <a:schemeClr val="accent1">
              <a:alpha val="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solidFill>
                  <a:schemeClr val="tx1"/>
                </a:solidFill>
                <a:latin typeface="Calibri" panose="020F0502020204030204" pitchFamily="34" charset="0"/>
                <a:cs typeface="Calibri" panose="020F0502020204030204" pitchFamily="34" charset="0"/>
              </a:rPr>
              <a:t>GAPDH</a:t>
            </a:r>
            <a:endParaRPr lang="en-US" sz="9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26305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9</a:t>
            </a:fld>
            <a:endParaRPr lang="en-US"/>
          </a:p>
        </p:txBody>
      </p:sp>
      <p:sp>
        <p:nvSpPr>
          <p:cNvPr id="6" name="Rounded Rectangle 5"/>
          <p:cNvSpPr/>
          <p:nvPr/>
        </p:nvSpPr>
        <p:spPr>
          <a:xfrm>
            <a:off x="228600" y="133350"/>
            <a:ext cx="8686800" cy="30480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GAPDH zoom-in</a:t>
            </a:r>
            <a:endParaRPr lang="en-US" b="1" dirty="0">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087" y="574375"/>
            <a:ext cx="8963827" cy="3994750"/>
          </a:xfrm>
          <a:prstGeom prst="rect">
            <a:avLst/>
          </a:prstGeom>
        </p:spPr>
      </p:pic>
    </p:spTree>
    <p:extLst>
      <p:ext uri="{BB962C8B-B14F-4D97-AF65-F5344CB8AC3E}">
        <p14:creationId xmlns:p14="http://schemas.microsoft.com/office/powerpoint/2010/main" val="22550861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ustom 1">
      <a:dk1>
        <a:sysClr val="windowText" lastClr="000000"/>
      </a:dk1>
      <a:lt1>
        <a:sysClr val="window" lastClr="FFFFFF"/>
      </a:lt1>
      <a:dk2>
        <a:srgbClr val="696464"/>
      </a:dk2>
      <a:lt2>
        <a:srgbClr val="E9E5DC"/>
      </a:lt2>
      <a:accent1>
        <a:srgbClr val="FF4B4B"/>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55179</TotalTime>
  <Words>231</Words>
  <Application>Microsoft Office PowerPoint</Application>
  <PresentationFormat>On-screen Show (16:9)</PresentationFormat>
  <Paragraphs>32</Paragraphs>
  <Slides>10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6" baseType="lpstr">
      <vt:lpstr>Calibri</vt:lpstr>
      <vt:lpstr>Franklin Gothic Book</vt:lpstr>
      <vt:lpstr>Perpetua</vt:lpstr>
      <vt:lpstr>Wingdings 2</vt:lpstr>
      <vt:lpstr>Equity</vt:lpstr>
      <vt:lpstr>Microsoft Excel 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GEORGI MARINOV</dc:title>
  <dc:creator>Georgi</dc:creator>
  <cp:lastModifiedBy>User</cp:lastModifiedBy>
  <cp:revision>1649</cp:revision>
  <dcterms:created xsi:type="dcterms:W3CDTF">2009-02-17T08:29:48Z</dcterms:created>
  <dcterms:modified xsi:type="dcterms:W3CDTF">2019-03-25T08:56:38Z</dcterms:modified>
</cp:coreProperties>
</file>