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108" r:id="rId3"/>
    <p:sldId id="1076" r:id="rId4"/>
    <p:sldId id="1086" r:id="rId5"/>
    <p:sldId id="1109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88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2026-04-24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2026-04-24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2026-04-24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2026-04-24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2026-04-24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2026-04-24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2026-04-24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2026-04-24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2026-04-24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2026-04-24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2026-04-24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2026-04-24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2026-04-24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EAEE37-278E-4568-9191-B5CE18320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12327"/>
            <a:ext cx="8963827" cy="200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9426090-BF74-4357-9D34-3FCDBC7F04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716785"/>
              </p:ext>
            </p:extLst>
          </p:nvPr>
        </p:nvGraphicFramePr>
        <p:xfrm>
          <a:off x="457200" y="742950"/>
          <a:ext cx="8382000" cy="2662200"/>
        </p:xfrm>
        <a:graphic>
          <a:graphicData uri="http://schemas.openxmlformats.org/drawingml/2006/table">
            <a:tbl>
              <a:tblPr/>
              <a:tblGrid>
                <a:gridCol w="6362400">
                  <a:extLst>
                    <a:ext uri="{9D8B030D-6E8A-4147-A177-3AD203B41FA5}">
                      <a16:colId xmlns:a16="http://schemas.microsoft.com/office/drawing/2014/main" val="2092375606"/>
                    </a:ext>
                  </a:extLst>
                </a:gridCol>
                <a:gridCol w="673200">
                  <a:extLst>
                    <a:ext uri="{9D8B030D-6E8A-4147-A177-3AD203B41FA5}">
                      <a16:colId xmlns:a16="http://schemas.microsoft.com/office/drawing/2014/main" val="892768463"/>
                    </a:ext>
                  </a:extLst>
                </a:gridCol>
                <a:gridCol w="673200">
                  <a:extLst>
                    <a:ext uri="{9D8B030D-6E8A-4147-A177-3AD203B41FA5}">
                      <a16:colId xmlns:a16="http://schemas.microsoft.com/office/drawing/2014/main" val="2315486762"/>
                    </a:ext>
                  </a:extLst>
                </a:gridCol>
                <a:gridCol w="673200">
                  <a:extLst>
                    <a:ext uri="{9D8B030D-6E8A-4147-A177-3AD203B41FA5}">
                      <a16:colId xmlns:a16="http://schemas.microsoft.com/office/drawing/2014/main" val="1560792444"/>
                    </a:ext>
                  </a:extLst>
                </a:gridCol>
              </a:tblGrid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9883026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2026-04-24-MS260224L04_MS260224L04_exp260209_RPE1-WT_Palbo-D4_polyA-RNA.hg38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920227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2026-04-24-MS260408L01_MS260408L01_exp260209_RPE1-P53KO-TSC1KO_Palbo-D1_polyA-RNA.hg38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026321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2026-04-24-MS260408L02_exp260401_RPE1toS2_2to1_1_polyA-RNA.dm6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895264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2026-04-24-MS260408L02_exp260401_RPE1toS2_2to1_1_polyA-RNA.hg38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4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600843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2026-04-24-MS260408L03_exp260401_RPE1toS2_6to1_1_polyA-RNA.dm6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343598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2026-04-24-MS260408L03_exp260401_RPE1toS2_6to1_1_polyA-RNA.hg38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4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54925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2026-04-24-MS260408L04_exp260401_RPE1toS2_2to1_2_polyA-RNA.dm6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535543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2026-04-24-MS260408L04_exp260401_RPE1toS2_2to1_2_polyA-RNA.hg38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663358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2026-04-24-MS260408L05_exp260401_RPE1toS2_6to1_2_polyA-RNA.dm6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328114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2026-04-24-MS260408L05_exp260401_RPE1toS2_6to1_2_polyA-RNA.hg38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3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730810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2026-04-24-MS260408L06_exp260401_RPE1toS2_2to1_3_polyA-RNA.dm6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898116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2026-04-24-MS260408L06_exp260401_RPE1toS2_2to1_3_polyA-RNA.hg38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3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778544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2026-04-24-MS260408L07_exp260401_RPE1toS2_6to1_3_polyA-RNA.dm6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943400"/>
                  </a:ext>
                </a:extLst>
              </a:tr>
              <a:tr h="177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2026-04-24-MS260408L07_exp260401_RPE1toS2_6to1_3_polyA-RNA.hg38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3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120" marR="6120" marT="61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28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100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95D362-3031-47C1-B741-027FBE63C8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99" y="530724"/>
            <a:ext cx="5543802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83FDA1-3AE3-4208-9056-A7BB002891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99" y="446337"/>
            <a:ext cx="5543802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F4F775-8002-47DB-BBB9-EF58A92C95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99" y="446337"/>
            <a:ext cx="5543802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54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33408</TotalTime>
  <Words>191</Words>
  <Application>Microsoft Office PowerPoint</Application>
  <PresentationFormat>On-screen Show (16:9)</PresentationFormat>
  <Paragraphs>67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ACER NITRO</cp:lastModifiedBy>
  <cp:revision>3048</cp:revision>
  <dcterms:created xsi:type="dcterms:W3CDTF">2009-02-17T08:29:48Z</dcterms:created>
  <dcterms:modified xsi:type="dcterms:W3CDTF">2026-04-24T16:18:38Z</dcterms:modified>
</cp:coreProperties>
</file>