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1"/>
  </p:notesMasterIdLst>
  <p:sldIdLst>
    <p:sldId id="1044" r:id="rId2"/>
    <p:sldId id="1130" r:id="rId3"/>
    <p:sldId id="1132" r:id="rId4"/>
    <p:sldId id="1133" r:id="rId5"/>
    <p:sldId id="1134" r:id="rId6"/>
    <p:sldId id="1135" r:id="rId7"/>
    <p:sldId id="1136" r:id="rId8"/>
    <p:sldId id="1137" r:id="rId9"/>
    <p:sldId id="113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86429" autoAdjust="0"/>
  </p:normalViewPr>
  <p:slideViewPr>
    <p:cSldViewPr>
      <p:cViewPr varScale="1">
        <p:scale>
          <a:sx n="146" d="100"/>
          <a:sy n="146" d="100"/>
        </p:scale>
        <p:origin x="88" y="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2026-04-24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2026-04-24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2026-04-24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2026-04-24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2026-04-24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2026-04-24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2026-04-24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2026-04-24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2026-04-24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2026-04-24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2026-04-24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2026-04-24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2026-04-24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961160-B02E-4CB4-BCFD-71B8AA6BF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7943"/>
              </p:ext>
            </p:extLst>
          </p:nvPr>
        </p:nvGraphicFramePr>
        <p:xfrm>
          <a:off x="1595101" y="311714"/>
          <a:ext cx="5953799" cy="469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8705758" imgH="6870595" progId="Excel.Sheet.8">
                  <p:embed/>
                </p:oleObj>
              </mc:Choice>
              <mc:Fallback>
                <p:oleObj name="Worksheet" r:id="rId3" imgW="8705758" imgH="687059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101" y="311714"/>
                        <a:ext cx="5953799" cy="469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0310-535F-A9FF-7FCA-6EF85EF1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35136-59B7-BA52-EFC8-7E0C6920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D88E21-3ED6-E6FF-01F5-F152358E595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4FEE4-ECD7-42B0-95B6-53D2F1E2F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8" y="530724"/>
            <a:ext cx="664690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983D-2B96-2F22-FB73-B46EB302D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D9AE6-51D4-CCB9-1BBC-65A54285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E6D341-887E-85E4-5182-91B56D8727B0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F975E-4B3E-4B48-883B-A0FBCFEF0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8" y="446337"/>
            <a:ext cx="664690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10104-A1E4-BF64-54C5-1358951C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7C4B7-92EB-BE79-C2ED-CE40992D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62DB49-316E-707F-F20E-CA8F145BEB8E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058A3-B883-45DA-A886-D3338136D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07" y="530724"/>
            <a:ext cx="659298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679-A3FE-7264-0A0A-62ED42F4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D1753-AF2C-18C4-63A0-8DB357B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C166A-9AEF-6FD3-2E54-F061265E59E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E6EC9-7751-4D4A-94A9-925423FA7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8" y="446337"/>
            <a:ext cx="664690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679-A3FE-7264-0A0A-62ED42F4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D1753-AF2C-18C4-63A0-8DB357B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C166A-9AEF-6FD3-2E54-F061265E59E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6A51D-64DA-4E4D-8052-C2764CA70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8" y="446337"/>
            <a:ext cx="664690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679-A3FE-7264-0A0A-62ED42F4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D1753-AF2C-18C4-63A0-8DB357B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C166A-9AEF-6FD3-2E54-F061265E59E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05978-B60C-464B-8F3A-D5E4F7C8C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8" y="446337"/>
            <a:ext cx="664690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1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679-A3FE-7264-0A0A-62ED42F4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D1753-AF2C-18C4-63A0-8DB357B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C166A-9AEF-6FD3-2E54-F061265E59E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A74B5-87CC-421F-9746-83F2F4ED8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11" y="446337"/>
            <a:ext cx="669957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4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679-A3FE-7264-0A0A-62ED42F4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D1753-AF2C-18C4-63A0-8DB357B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C166A-9AEF-6FD3-2E54-F061265E59E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4C8C6-D088-4544-9D85-6AF53F8D0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11" y="446337"/>
            <a:ext cx="669957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1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35442</TotalTime>
  <Words>27</Words>
  <Application>Microsoft Office PowerPoint</Application>
  <PresentationFormat>On-screen Show (16:9)</PresentationFormat>
  <Paragraphs>18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Compacta Blk BT</vt:lpstr>
      <vt:lpstr>Franklin Gothic Book</vt:lpstr>
      <vt:lpstr>Perpetua</vt:lpstr>
      <vt:lpstr>Wingdings 2</vt:lpstr>
      <vt:lpstr>Equity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ACER NITRO</cp:lastModifiedBy>
  <cp:revision>3103</cp:revision>
  <dcterms:created xsi:type="dcterms:W3CDTF">2009-02-17T08:29:48Z</dcterms:created>
  <dcterms:modified xsi:type="dcterms:W3CDTF">2026-04-25T02:29:19Z</dcterms:modified>
</cp:coreProperties>
</file>