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16" r:id="rId3"/>
    <p:sldId id="1076" r:id="rId4"/>
    <p:sldId id="1111" r:id="rId5"/>
    <p:sldId id="111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2026-04-02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2026-04-02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2026-04-02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2026-04-02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2026-04-02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2026-04-02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2026-04-02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2026-04-02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E64760-4CD8-48B2-8608-5B7C12073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53465"/>
            <a:ext cx="8963827" cy="303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997565-3B11-4731-8DF1-A04CDFF58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68425"/>
            <a:ext cx="5537200" cy="240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1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85D3D6-66D1-4A4C-BF8D-CB498EA01F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739" y="361950"/>
            <a:ext cx="6010522" cy="4629613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EA233F-3122-45A2-B3C0-EF7BA7EF89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A01696-8D01-49EC-831D-E7CB28E25A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54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35095</TotalTime>
  <Words>8</Words>
  <Application>Microsoft Office PowerPoint</Application>
  <PresentationFormat>On-screen Show 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3113</cp:revision>
  <dcterms:created xsi:type="dcterms:W3CDTF">2009-02-17T08:29:48Z</dcterms:created>
  <dcterms:modified xsi:type="dcterms:W3CDTF">2026-04-02T15:44:14Z</dcterms:modified>
</cp:coreProperties>
</file>