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7"/>
  </p:notesMasterIdLst>
  <p:sldIdLst>
    <p:sldId id="1044" r:id="rId2"/>
    <p:sldId id="1116" r:id="rId3"/>
    <p:sldId id="1076" r:id="rId4"/>
    <p:sldId id="1111" r:id="rId5"/>
    <p:sldId id="1112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FF81"/>
    <a:srgbClr val="97E4FF"/>
    <a:srgbClr val="FFFF93"/>
    <a:srgbClr val="FFCCCC"/>
    <a:srgbClr val="FFCC99"/>
    <a:srgbClr val="99FFCC"/>
    <a:srgbClr val="FFFFCC"/>
    <a:srgbClr val="FFFF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8" autoAdjust="0"/>
    <p:restoredTop sz="86429" autoAdjust="0"/>
  </p:normalViewPr>
  <p:slideViewPr>
    <p:cSldViewPr>
      <p:cViewPr varScale="1">
        <p:scale>
          <a:sx n="146" d="100"/>
          <a:sy n="146" d="100"/>
        </p:scale>
        <p:origin x="88" y="13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2026-02-15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8AA2-7003-417C-8B52-B9741F1CEEA6}" type="datetime1">
              <a:rPr lang="en-US" smtClean="0"/>
              <a:t>2026-02-15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6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6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6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50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6968-4C13-4672-B696-C86B33EBDCC0}" type="datetime1">
              <a:rPr lang="en-US" smtClean="0"/>
              <a:t>2026-02-15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1168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CD46-71A9-412E-A238-5B184B55797B}" type="datetime1">
              <a:rPr lang="en-US" smtClean="0"/>
              <a:t>2026-02-15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24A4-B8A8-472A-8553-B0DBFBACCD64}" type="datetime1">
              <a:rPr lang="en-US" smtClean="0"/>
              <a:t>2026-02-15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5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7E32-4A38-408C-BF5B-83F52F99E1A5}" type="datetime1">
              <a:rPr lang="en-US" smtClean="0"/>
              <a:t>2026-02-15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7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50" y="1756109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10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49B8-F8B2-4B5B-A3FD-AD27FC015899}" type="datetime1">
              <a:rPr lang="en-US" smtClean="0"/>
              <a:t>2026-02-15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F83D6-20D7-4BF8-8A66-A88D3F4DF2AE}" type="datetime1">
              <a:rPr lang="en-US" smtClean="0"/>
              <a:t>2026-02-15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7C541-C3FF-4A09-836D-F81A90E687C2}" type="datetime1">
              <a:rPr lang="en-US" smtClean="0"/>
              <a:t>2026-02-15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CB01-03A0-4F3A-A9F0-5A24292E124D}" type="datetime1">
              <a:rPr lang="en-US" smtClean="0"/>
              <a:t>2026-02-15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7B22-A398-44D2-9521-3EF4326379E7}" type="datetime1">
              <a:rPr lang="en-US" smtClean="0"/>
              <a:t>2026-02-15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B6C4-030C-4656-B16D-2A9C585F0231}" type="datetime1">
              <a:rPr lang="en-US" smtClean="0"/>
              <a:t>2026-02-15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3" y="3487858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5" y="3579921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3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81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8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5CF98C-1BE5-491C-BD73-AE659352CF89}" type="datetime1">
              <a:rPr lang="en-US" smtClean="0"/>
              <a:t>2026-02-15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571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MAPPING STATS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272204B-9175-4FCF-BBBD-0792D03B05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1055408"/>
            <a:ext cx="8963827" cy="3032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551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C10C5CE-6D2C-4664-962E-8772BBAE41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4300" y="1200150"/>
            <a:ext cx="6375400" cy="2406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2211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COVERAGE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D0749B6-7AB3-4670-B1F7-FE1C9D2FDA8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6739" y="380537"/>
            <a:ext cx="6010522" cy="4629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116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5C1732-A3F1-E835-B107-39F289B31B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5F8F787-FAF3-C8E9-E531-EE9410863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4E9F8DC-7518-40E8-9518-E6379D3B37F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6687" y="233796"/>
            <a:ext cx="6070627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34304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5C1732-A3F1-E835-B107-39F289B31B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5F8F787-FAF3-C8E9-E531-EE9410863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C711DB9-C357-471C-924B-D43EAA78A35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6687" y="233796"/>
            <a:ext cx="6070627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40543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CB424"/>
      </a:accent1>
      <a:accent2>
        <a:srgbClr val="000000"/>
      </a:accent2>
      <a:accent3>
        <a:srgbClr val="000000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FFC42F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35043</TotalTime>
  <Words>8</Words>
  <Application>Microsoft Office PowerPoint</Application>
  <PresentationFormat>On-screen Show (16:9)</PresentationFormat>
  <Paragraphs>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Calibri</vt:lpstr>
      <vt:lpstr>Compacta Blk BT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ACER NITRO</cp:lastModifiedBy>
  <cp:revision>3101</cp:revision>
  <dcterms:created xsi:type="dcterms:W3CDTF">2009-02-17T08:29:48Z</dcterms:created>
  <dcterms:modified xsi:type="dcterms:W3CDTF">2026-02-15T19:51:27Z</dcterms:modified>
</cp:coreProperties>
</file>