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4"/>
  </p:notesMasterIdLst>
  <p:sldIdLst>
    <p:sldId id="1044" r:id="rId2"/>
    <p:sldId id="1106" r:id="rId3"/>
    <p:sldId id="1116" r:id="rId4"/>
    <p:sldId id="1076" r:id="rId5"/>
    <p:sldId id="1111" r:id="rId6"/>
    <p:sldId id="1112" r:id="rId7"/>
    <p:sldId id="1119" r:id="rId8"/>
    <p:sldId id="1120" r:id="rId9"/>
    <p:sldId id="1113" r:id="rId10"/>
    <p:sldId id="1114" r:id="rId11"/>
    <p:sldId id="1115" r:id="rId12"/>
    <p:sldId id="111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6" d="100"/>
          <a:sy n="146" d="100"/>
        </p:scale>
        <p:origin x="88" y="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2026-02-12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2026-02-12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2026-02-12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2026-02-12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2026-02-12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2026-02-12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2026-02-12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2026-02-12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2026-02-12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2026-02-12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295BD-5B13-4709-9DCD-262319E0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99624"/>
            <a:ext cx="8963827" cy="4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A533E-8589-445F-9B04-4E432E0F7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70776-4AB8-4870-A554-3365236C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6F41C-87C4-4309-B032-5892B3117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51312-33FF-4715-9E79-FC20B4A65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55582"/>
            <a:ext cx="8963827" cy="42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FA42E-30C5-4CA1-AEBA-80C6F64F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57" y="124819"/>
            <a:ext cx="5217086" cy="48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1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93282-BAC9-4429-B343-1FDF809B9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94" y="438150"/>
            <a:ext cx="5951012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0987E-361F-48BD-921E-494E5AA61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383C-788E-4E58-AF37-7D06A1F6B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ED27A-9977-4DCE-B012-035BD9609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2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4AB4E-444C-44DF-99EC-8951F431D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B416C-3335-4C60-836C-9083AB711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91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35030</TotalTime>
  <Words>15</Words>
  <Application>Microsoft Office PowerPoint</Application>
  <PresentationFormat>On-screen Show (16:9)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ACER NITRO</cp:lastModifiedBy>
  <cp:revision>3095</cp:revision>
  <dcterms:created xsi:type="dcterms:W3CDTF">2009-02-17T08:29:48Z</dcterms:created>
  <dcterms:modified xsi:type="dcterms:W3CDTF">2026-02-13T06:52:02Z</dcterms:modified>
</cp:coreProperties>
</file>