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5"/>
  </p:notesMasterIdLst>
  <p:sldIdLst>
    <p:sldId id="1044" r:id="rId2"/>
    <p:sldId id="1076" r:id="rId3"/>
    <p:sldId id="1111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2026-02-15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2026-02-15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2026-02-15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2026-02-15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2026-02-15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2026-02-15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2026-02-15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B98883-86C1-487E-B1B9-570C744F4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800" y="3251200"/>
            <a:ext cx="6756400" cy="13017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79A6E14-B5C7-4965-99BF-350CF3B2E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462" y="666750"/>
            <a:ext cx="8875076" cy="168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3559FD-4735-4E50-906B-353371266B8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410441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C1732-A3F1-E835-B107-39F289B31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F8F787-FAF3-C8E9-E531-EE9410863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491A45-D044-4FF9-932B-CC6711E2F7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687" y="233796"/>
            <a:ext cx="607062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430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35690</TotalTime>
  <Words>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3102</cp:revision>
  <dcterms:created xsi:type="dcterms:W3CDTF">2009-02-17T08:29:48Z</dcterms:created>
  <dcterms:modified xsi:type="dcterms:W3CDTF">2026-02-15T19:36:36Z</dcterms:modified>
</cp:coreProperties>
</file>