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9"/>
  </p:notesMasterIdLst>
  <p:sldIdLst>
    <p:sldId id="1044" r:id="rId2"/>
    <p:sldId id="1130" r:id="rId3"/>
    <p:sldId id="1135" r:id="rId4"/>
    <p:sldId id="1136" r:id="rId5"/>
    <p:sldId id="1132" r:id="rId6"/>
    <p:sldId id="1133" r:id="rId7"/>
    <p:sldId id="1134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6" d="100"/>
          <a:sy n="146" d="100"/>
        </p:scale>
        <p:origin x="88" y="1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2026-01-18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2026-01-18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2026-01-18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2026-01-18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2026-01-18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2026-01-18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2026-01-18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2026-01-18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699736-E522-47EE-802A-8F825D51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558" y="353806"/>
            <a:ext cx="6934884" cy="465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0310-535F-A9FF-7FCA-6EF85EF1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5136-59B7-BA52-EFC8-7E0C692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D88E21-3ED6-E6FF-01F5-F152358E595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DA91D9-6786-4903-A9AB-EB527DF9B3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98" y="417531"/>
            <a:ext cx="7239204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341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C0310-535F-A9FF-7FCA-6EF85EF15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35136-59B7-BA52-EFC8-7E0C6920B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D88E21-3ED6-E6FF-01F5-F152358E595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F1A0B-4C8C-4CAA-8F65-F9DE252515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6" y="438150"/>
            <a:ext cx="7167528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1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983D-2B96-2F22-FB73-B46EB302D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D9AE6-51D4-CCB9-1BBC-65A54285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E6D341-887E-85E4-5182-91B56D8727B0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CB5235-0FBC-4940-9FAC-A8B4A69E6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7" y="438150"/>
            <a:ext cx="7109386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8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2983D-2B96-2F22-FB73-B46EB302D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2D9AE6-51D4-CCB9-1BBC-65A542857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4E6D341-887E-85E4-5182-91B56D8727B0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133C46-2F33-41A6-8280-4B814874A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07" y="426375"/>
            <a:ext cx="7109386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10104-A1E4-BF64-54C5-1358951CF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7C4B7-92EB-BE79-C2ED-CE40992D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62DB49-316E-707F-F20E-CA8F145BEB8E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722F5-DB23-4001-A52B-CDB1D1601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6" y="426375"/>
            <a:ext cx="7167528" cy="458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05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33679-A3FE-7264-0A0A-62ED42F4C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CD1753-AF2C-18C4-63A0-8DB357BD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75C166A-9AEF-6FD3-2E54-F061265E59E6}"/>
              </a:ext>
            </a:extLst>
          </p:cNvPr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METAGENE PROFILES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27F29-83DB-4F0D-921D-749F7D9678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02" y="380537"/>
            <a:ext cx="7180480" cy="462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34857</TotalTime>
  <Words>21</Words>
  <Application>Microsoft Office PowerPoint</Application>
  <PresentationFormat>On-screen Show (16:9)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ACER NITRO</cp:lastModifiedBy>
  <cp:revision>3099</cp:revision>
  <dcterms:created xsi:type="dcterms:W3CDTF">2009-02-17T08:29:48Z</dcterms:created>
  <dcterms:modified xsi:type="dcterms:W3CDTF">2026-01-19T05:42:47Z</dcterms:modified>
</cp:coreProperties>
</file>