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3"/>
  </p:notesMasterIdLst>
  <p:sldIdLst>
    <p:sldId id="1044" r:id="rId2"/>
    <p:sldId id="1106" r:id="rId3"/>
    <p:sldId id="1116" r:id="rId4"/>
    <p:sldId id="1076" r:id="rId5"/>
    <p:sldId id="1111" r:id="rId6"/>
    <p:sldId id="1112" r:id="rId7"/>
    <p:sldId id="1113" r:id="rId8"/>
    <p:sldId id="1114" r:id="rId9"/>
    <p:sldId id="1115" r:id="rId10"/>
    <p:sldId id="1117" r:id="rId11"/>
    <p:sldId id="111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6429" autoAdjust="0"/>
  </p:normalViewPr>
  <p:slideViewPr>
    <p:cSldViewPr>
      <p:cViewPr varScale="1">
        <p:scale>
          <a:sx n="146" d="100"/>
          <a:sy n="146" d="100"/>
        </p:scale>
        <p:origin x="88" y="1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2026-01-07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2026-01-07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2026-01-07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2026-01-07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2026-01-07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2026-01-07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2026-01-07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2026-01-07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2026-01-07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2026-01-07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2026-01-07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2026-01-07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2026-01-07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2C05F-915B-43A4-89F6-B218E1E31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389840"/>
            <a:ext cx="8963827" cy="34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9721A-F3EA-4C0A-A46C-D13630CBF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7" y="233796"/>
            <a:ext cx="607062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5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55888-AA2E-4486-B1A2-E8F04BE04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7" y="233796"/>
            <a:ext cx="607062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5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850B2-E2CA-44EC-A434-FE5179703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895350"/>
            <a:ext cx="8963827" cy="334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988ED3-3E8A-4ABD-9A62-A088D4854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242098"/>
              </p:ext>
            </p:extLst>
          </p:nvPr>
        </p:nvGraphicFramePr>
        <p:xfrm>
          <a:off x="1295400" y="285750"/>
          <a:ext cx="6372225" cy="4143390"/>
        </p:xfrm>
        <a:graphic>
          <a:graphicData uri="http://schemas.openxmlformats.org/drawingml/2006/table">
            <a:tbl>
              <a:tblPr/>
              <a:tblGrid>
                <a:gridCol w="4686300">
                  <a:extLst>
                    <a:ext uri="{9D8B030D-6E8A-4147-A177-3AD203B41FA5}">
                      <a16:colId xmlns:a16="http://schemas.microsoft.com/office/drawing/2014/main" val="642500253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1648781828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913227212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3684882469"/>
                    </a:ext>
                  </a:extLst>
                </a:gridCol>
              </a:tblGrid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Exonic: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Intergenic: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Intronic: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842538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2026-01-03-AC251128L01_exp251111_MS756c2_SCD_1hr-arrest_polyA-RNA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5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89309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2026-01-03-AC251128L02_exp251111_MS756c2_SCD_1hr-arrest_PhIAA_polyA-RNA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65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679073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2026-01-03-AC251128L03_exp251111_MS756c2_SCD_1hr-arrest_Torin+PhIAA_polyA-RNA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685259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2026-01-03-AC251128L04_exp251111_MS756c2_SCD_4hr50min-arrest_polyA-RNA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833908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2026-01-03-AC251128L05_exp251111_MS756c2_SCD_4hr50min-arrest_PhIAA_polyA-RNA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65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861195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2026-01-03-AC251128L06_exp251111_MS756c2_SCD_4hr50min-arrest_Torin+PhIAA_polyA-RNA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010009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2026-01-03-AC251202L01_exp251106_MS1007_SCD_1hr-arrest_ATC_polyA-RNA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72505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2026-01-03-AC251202L02_exp251106_MS1007_SCD_5hr-arrest_ATC_polyA-RNA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20867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2026-01-03-AC251202L03_exp251106_MS1007_SCD_5hr-arrest_ATCLong_polyA-RNA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122428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2026-01-03-AC251202L04_exp251106_MS1116_SCD_1hr-arrest_ATC_polyA-RNA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65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544736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2026-01-03-AC251202L05_exp251106_MS1116_SCD_5hr-arrest_ATC_polyA-RNA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65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088473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2026-01-03-AC251202L06_exp251106_MS1116_SCD_5hr-arrest_ATCLong_polyA-RNA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65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107478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2026-01-03-AC251202L07_exp251106_MS951_SCD_1hr-arrest_ATC_polyA-RNA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496387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2026-01-03-AC251202L08_exp251106_MS951_SCD_5hr-arrest_ATC_polyA-RNA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65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56185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2026-01-03-AC251202L09_exp251106_MS951_SCD_5hr-arrest_ATCLong_polyA-RNA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542256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2026-01-03-AC251203L01_exp251017_MS69_SCD_1hr-arrest_OD-0.1_polyA-RNA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47538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2026-01-03-AC251203L02_exp251017_MS69_SCD_1hr-arrest_OD-0.3_polyA-RNA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422335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2026-01-03-AC251203L03_exp251017_MS69_SCD_2hr-arrest_OD-0.1_polyA-RNA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65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484722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2026-01-03-AC251203L04_exp251017_MS69_SCD_2hr-arrest_OD-0.3_polyA-RNA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24316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2026-01-03-AC251203L05_exp251017_MS69_SCD_3hr-arrest_OD-0.1_polyA-RNA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5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516644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2026-01-03-AC251203L06_exp251017_MS69_SCD_3hr-arrest_OD-0.3_polyA-RNA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81340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2026-01-03-AC251203L07_exp251017_MS69_SCD_4hr-arrest_OD-0.1_polyA-RNA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782776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2026-01-03-AC251203L08_exp251017_MS69_SCD_4hr-arrest_OD-0.3_polyA-RNA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71976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2026-01-03-AC251203L09_exp251017_MS69_SCD_5hr-arrest_OD-0.1_polyA-RNA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269396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2026-01-03-AC251203L10_exp251017_MS69_SCD_5hr-arrest_OD-0.3_polyA-RNA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39396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2026-01-03-AC251203L11_exp251017_MS69_SCD_6hr-arrest_OD-0.1_polyA-RNA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705943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2026-01-03-AC251203L12_exp251017_MS69_SCD_6hr-arrest_OD-0.3_polyA-RNA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797497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2026-01-03-AC251203L13_exp251017_MS69_SCD_6hr10min-arrest_OD-0.1_Torin-washout_polyA-RNA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82577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2026-01-03-AC251203L14_exp251017_MS69_SCD_6hr10min-arrest_OD-0.3_Torin-washout_polyA-RNA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31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21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13E95-D070-4553-BADA-3C99A5D40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39" y="361950"/>
            <a:ext cx="6010522" cy="462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FD2A9-1FA6-4C84-B60E-B6CDC66B9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7" y="233796"/>
            <a:ext cx="607062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3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31C6F-C5B3-44B2-84DA-B2AFC65D7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7" y="233796"/>
            <a:ext cx="607062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5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DE7E5-B6D9-446C-A4A9-9CCC3F87E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7" y="233796"/>
            <a:ext cx="607062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9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A148C-42FF-4FF6-9496-9547EBEB1E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7" y="233796"/>
            <a:ext cx="607062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732-A3F1-E835-B107-39F289B3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8F787-FAF3-C8E9-E531-EE94108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CEDD9-5492-4703-A816-C2F8F1DCB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7" y="233796"/>
            <a:ext cx="607062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89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35018</TotalTime>
  <Words>489</Words>
  <Application>Microsoft Office PowerPoint</Application>
  <PresentationFormat>On-screen Show (16:9)</PresentationFormat>
  <Paragraphs>133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ACER NITRO</cp:lastModifiedBy>
  <cp:revision>3086</cp:revision>
  <dcterms:created xsi:type="dcterms:W3CDTF">2009-02-17T08:29:48Z</dcterms:created>
  <dcterms:modified xsi:type="dcterms:W3CDTF">2026-01-07T12:20:49Z</dcterms:modified>
</cp:coreProperties>
</file>