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7"/>
  </p:notesMasterIdLst>
  <p:sldIdLst>
    <p:sldId id="1044" r:id="rId2"/>
    <p:sldId id="1130" r:id="rId3"/>
    <p:sldId id="1132" r:id="rId4"/>
    <p:sldId id="1133" r:id="rId5"/>
    <p:sldId id="1134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46" d="100"/>
          <a:sy n="146" d="100"/>
        </p:scale>
        <p:origin x="88" y="13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2026-01-13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2026-01-13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2026-01-13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2026-01-13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2026-01-13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2026-01-13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2026-01-13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2026-01-13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2026-01-13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2026-01-13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2026-01-13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2026-01-13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2026-01-13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C790724-6ACE-4845-9CBE-6CE4A4194C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199546"/>
              </p:ext>
            </p:extLst>
          </p:nvPr>
        </p:nvGraphicFramePr>
        <p:xfrm>
          <a:off x="1295400" y="742948"/>
          <a:ext cx="6493566" cy="3429002"/>
        </p:xfrm>
        <a:graphic>
          <a:graphicData uri="http://schemas.openxmlformats.org/drawingml/2006/table">
            <a:tbl>
              <a:tblPr/>
              <a:tblGrid>
                <a:gridCol w="3650170">
                  <a:extLst>
                    <a:ext uri="{9D8B030D-6E8A-4147-A177-3AD203B41FA5}">
                      <a16:colId xmlns:a16="http://schemas.microsoft.com/office/drawing/2014/main" val="1012488979"/>
                    </a:ext>
                  </a:extLst>
                </a:gridCol>
                <a:gridCol w="610002">
                  <a:extLst>
                    <a:ext uri="{9D8B030D-6E8A-4147-A177-3AD203B41FA5}">
                      <a16:colId xmlns:a16="http://schemas.microsoft.com/office/drawing/2014/main" val="1648178574"/>
                    </a:ext>
                  </a:extLst>
                </a:gridCol>
                <a:gridCol w="610002">
                  <a:extLst>
                    <a:ext uri="{9D8B030D-6E8A-4147-A177-3AD203B41FA5}">
                      <a16:colId xmlns:a16="http://schemas.microsoft.com/office/drawing/2014/main" val="2468518011"/>
                    </a:ext>
                  </a:extLst>
                </a:gridCol>
                <a:gridCol w="610002">
                  <a:extLst>
                    <a:ext uri="{9D8B030D-6E8A-4147-A177-3AD203B41FA5}">
                      <a16:colId xmlns:a16="http://schemas.microsoft.com/office/drawing/2014/main" val="2022486954"/>
                    </a:ext>
                  </a:extLst>
                </a:gridCol>
                <a:gridCol w="610002">
                  <a:extLst>
                    <a:ext uri="{9D8B030D-6E8A-4147-A177-3AD203B41FA5}">
                      <a16:colId xmlns:a16="http://schemas.microsoft.com/office/drawing/2014/main" val="3467759909"/>
                    </a:ext>
                  </a:extLst>
                </a:gridCol>
                <a:gridCol w="403388">
                  <a:extLst>
                    <a:ext uri="{9D8B030D-6E8A-4147-A177-3AD203B41FA5}">
                      <a16:colId xmlns:a16="http://schemas.microsoft.com/office/drawing/2014/main" val="45233078"/>
                    </a:ext>
                  </a:extLst>
                </a:gridCol>
              </a:tblGrid>
              <a:tr h="12778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Library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Raw fragments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Species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2x36mers unique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1021176"/>
                  </a:ext>
                </a:extLst>
              </a:tr>
              <a:tr h="404665"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Unique    reads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Complexity </a:t>
                      </a:r>
                    </a:p>
                  </a:txBody>
                  <a:tcPr marL="4733" marR="4733" marT="47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Fraction aligned</a:t>
                      </a:r>
                    </a:p>
                  </a:txBody>
                  <a:tcPr marL="4733" marR="4733" marT="473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7234812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2026-01-03-MS251125L01_exp251028_RPE1_ChIP_1_INPUT_DMSO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930,257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100,734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0.85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D9F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0.05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7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7784260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2026-01-03-MS251125L01_exp251028_RPE1_ChIP_1_INPUT_DMSO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930,257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1,446,052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8C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73136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2026-01-03-MS251125L02_exp251028_RPE1_ChIP_1_INPUT_TPL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1,324,465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122,272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0.88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89B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0.05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9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717902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2026-01-03-MS251125L02_exp251028_RPE1_ChIP_1_INPUT_TPL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1,324,465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2,085,266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0.86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9D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8B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276073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2026-01-03-MS251125L03_exp251111_RPE1_ChIP_2_INPUT_DMSO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1,014,184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106,246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0.05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8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866311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2026-01-03-MS251125L03_exp251111_RPE1_ChIP_2_INPUT_DMSO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1,014,184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1,576,054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8D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029844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2026-01-03-MS251125L04_exp251111_RPE1_ChIP_2_INPUT_TPL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1,223,023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137,322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0.06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7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653692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2026-01-03-MS251125L04_exp251111_RPE1_ChIP_2_INPUT_TPL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1,223,023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1,902,044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8C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7438350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2026-01-03-MS251125L05_exp251028_RPE1_ChIP_1_ChIP_RNAPII_DMSO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14,789,394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1,747,614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0.06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079045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2026-01-03-MS251125L05_exp251028_RPE1_ChIP_1_ChIP_RNAPII_DMSO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14,789,394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22,500,606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A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8F4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988157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2026-01-03-MS251125L06_exp251028_RPE1_ChIP_1_ChIP_RNAPII_TPL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11,512,870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1,229,096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0.05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8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995119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2026-01-03-MS251125L06_exp251028_RPE1_ChIP_1_ChIP_RNAPII_TPL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11,512,870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17,255,270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0.82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2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1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828426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2026-01-03-MS251125L07_exp251028_RPE1_ChIP_1_ChIP_S2P_DMSO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11,204,377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1,350,586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0.06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7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440123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2026-01-03-MS251125L07_exp251028_RPE1_ChIP_1_ChIP_S2P_DMSO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11,204,377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17,028,760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0.76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8F4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6993979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2026-01-03-MS251125L08_exp251028_RPE1_ChIP_1_ChIP_S2P_TPL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11,724,369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2,016,934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0.79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8A5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0.09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F3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8679444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2026-01-03-MS251125L08_exp251028_RPE1_ChIP_1_ChIP_S2P_TPL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11,724,369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16,675,648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0.78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A7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0.71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65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877614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2026-01-03-MS251125L09_exp251111_RPE1_ChIP_2_ChIP_S2P_DMSO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11,248,866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1,194,008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0.05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8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5913457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2026-01-03-MS251125L09_exp251111_RPE1_ChIP_2_ChIP_S2P_DMSO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11,248,866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16,838,558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0.84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FA0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0.75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1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8493180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2026-01-03-MS251125L10_exp251111_RPE1_ChIP_2_ChIP_S2P_TPL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11,671,219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2,086,256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0.09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F2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956983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2026-01-03-MS251125L10_exp251111_RPE1_ChIP_2_ChIP_S2P_TPL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11,671,219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16,513,140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0.81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4A3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0.71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975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1779142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2026-01-03-MS251125L11_exp251111_RPE1_ChIP_2_ChIP_S5P_DMSO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13,459,803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1,806,468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0.07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5271262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2026-01-03-MS251125L11_exp251111_RPE1_ChIP_2_ChIP_S5P_DMSO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13,459,803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19,597,462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0.73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4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357846"/>
                  </a:ext>
                </a:extLst>
              </a:tr>
              <a:tr h="1183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2026-01-03-MS251125L12_exp251111_RPE1_ChIP_2_ChIP_S5P_TPL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11,401,091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dm6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2,726,128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0.77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7BA8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0.12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EE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730706"/>
                  </a:ext>
                </a:extLst>
              </a:tr>
              <a:tr h="123056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2026-01-03-MS251125L12_exp251111_RPE1_ChIP_2_ChIP_S5P_TPL</a:t>
                      </a:r>
                    </a:p>
                  </a:txBody>
                  <a:tcPr marL="4733" marR="4733" marT="473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11,401,091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hg38</a:t>
                      </a:r>
                    </a:p>
                  </a:txBody>
                  <a:tcPr marL="4733" marR="4733" marT="4733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13,586,332</a:t>
                      </a:r>
                    </a:p>
                  </a:txBody>
                  <a:tcPr marL="4733" marR="4733" marT="473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>
                          <a:effectLst/>
                          <a:latin typeface="Arial" panose="020B0604020202020204" pitchFamily="34" charset="0"/>
                        </a:rPr>
                        <a:t>0.80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6A4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700" b="0" i="0" u="none" strike="noStrike" dirty="0">
                          <a:effectLst/>
                          <a:latin typeface="Arial" panose="020B0604020202020204" pitchFamily="34" charset="0"/>
                        </a:rPr>
                        <a:t>0.60</a:t>
                      </a:r>
                    </a:p>
                  </a:txBody>
                  <a:tcPr marL="4733" marR="4733" marT="47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A7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724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6C0310-535F-A9FF-7FCA-6EF85EF15A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035136-59B7-BA52-EFC8-7E0C6920B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EBF0243-7D18-4584-96DD-4A2B6853BF3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809" y="361950"/>
            <a:ext cx="7278381" cy="4675909"/>
          </a:xfrm>
          <a:prstGeom prst="rect">
            <a:avLst/>
          </a:prstGeom>
        </p:spPr>
      </p:pic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60D88E21-3ED6-E6FF-01F5-F152358E5956}"/>
              </a:ext>
            </a:extLst>
          </p:cNvPr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METAGENE PROFILES</a:t>
            </a:r>
          </a:p>
        </p:txBody>
      </p:sp>
    </p:spTree>
    <p:extLst>
      <p:ext uri="{BB962C8B-B14F-4D97-AF65-F5344CB8AC3E}">
        <p14:creationId xmlns:p14="http://schemas.microsoft.com/office/powerpoint/2010/main" val="2060341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B2983D-2B96-2F22-FB73-B46EB302D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2D9AE6-51D4-CCB9-1BBC-65A542857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66E3605-899A-49C9-B976-DD9F89C5CC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932" y="334241"/>
            <a:ext cx="7162136" cy="4675909"/>
          </a:xfrm>
          <a:prstGeom prst="rect">
            <a:avLst/>
          </a:prstGeom>
        </p:spPr>
      </p:pic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C4E6D341-887E-85E4-5182-91B56D8727B0}"/>
              </a:ext>
            </a:extLst>
          </p:cNvPr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METAGENE PROFILES</a:t>
            </a:r>
          </a:p>
        </p:txBody>
      </p:sp>
    </p:spTree>
    <p:extLst>
      <p:ext uri="{BB962C8B-B14F-4D97-AF65-F5344CB8AC3E}">
        <p14:creationId xmlns:p14="http://schemas.microsoft.com/office/powerpoint/2010/main" val="2557997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10104-A1E4-BF64-54C5-1358951CF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87C4B7-92EB-BE79-C2ED-CE40992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D57847-463B-4305-9213-C410DBD25A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735" y="334241"/>
            <a:ext cx="7368531" cy="4675909"/>
          </a:xfrm>
          <a:prstGeom prst="rect">
            <a:avLst/>
          </a:prstGeom>
        </p:spPr>
      </p:pic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EE62DB49-316E-707F-F20E-CA8F145BEB8E}"/>
              </a:ext>
            </a:extLst>
          </p:cNvPr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METAGENE PROFILES</a:t>
            </a:r>
          </a:p>
        </p:txBody>
      </p:sp>
    </p:spTree>
    <p:extLst>
      <p:ext uri="{BB962C8B-B14F-4D97-AF65-F5344CB8AC3E}">
        <p14:creationId xmlns:p14="http://schemas.microsoft.com/office/powerpoint/2010/main" val="2127054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33679-A3FE-7264-0A0A-62ED42F4C4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6CD1753-AF2C-18C4-63A0-8DB357BD0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65DFBB-2038-4F11-8E85-0188461829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858" y="334241"/>
            <a:ext cx="7252285" cy="4675909"/>
          </a:xfrm>
          <a:prstGeom prst="rect">
            <a:avLst/>
          </a:prstGeom>
        </p:spPr>
      </p:pic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775C166A-9AEF-6FD3-2E54-F061265E59E6}"/>
              </a:ext>
            </a:extLst>
          </p:cNvPr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METAGENE PROFILES</a:t>
            </a:r>
          </a:p>
        </p:txBody>
      </p:sp>
    </p:spTree>
    <p:extLst>
      <p:ext uri="{BB962C8B-B14F-4D97-AF65-F5344CB8AC3E}">
        <p14:creationId xmlns:p14="http://schemas.microsoft.com/office/powerpoint/2010/main" val="26334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34849</TotalTime>
  <Words>490</Words>
  <Application>Microsoft Office PowerPoint</Application>
  <PresentationFormat>On-screen Show (16:9)</PresentationFormat>
  <Paragraphs>161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ACER NITRO</cp:lastModifiedBy>
  <cp:revision>3095</cp:revision>
  <dcterms:created xsi:type="dcterms:W3CDTF">2009-02-17T08:29:48Z</dcterms:created>
  <dcterms:modified xsi:type="dcterms:W3CDTF">2026-01-14T04:07:53Z</dcterms:modified>
</cp:coreProperties>
</file>