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8"/>
  </p:notesMasterIdLst>
  <p:sldIdLst>
    <p:sldId id="1044" r:id="rId2"/>
    <p:sldId id="1107" r:id="rId3"/>
    <p:sldId id="1076" r:id="rId4"/>
    <p:sldId id="1111" r:id="rId5"/>
    <p:sldId id="1112" r:id="rId6"/>
    <p:sldId id="1113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27" d="100"/>
          <a:sy n="127" d="100"/>
        </p:scale>
        <p:origin x="648" y="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2025-09-29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2025-09-29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2025-09-29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2025-09-29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2025-09-29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2025-09-29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2025-09-29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2025-09-29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2025-09-29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2025-09-29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2025-09-29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2025-09-29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2025-09-29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FE6B9F-CD69-2672-1068-A640A6CA24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610781"/>
            <a:ext cx="8963827" cy="3921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FAD77-4696-5431-0406-40F1FC533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326619-0553-9239-A372-14FA772D5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183BBBE-CE4E-CAE1-B0B3-FEBABEF955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747237"/>
              </p:ext>
            </p:extLst>
          </p:nvPr>
        </p:nvGraphicFramePr>
        <p:xfrm>
          <a:off x="1524000" y="812800"/>
          <a:ext cx="6515100" cy="3130550"/>
        </p:xfrm>
        <a:graphic>
          <a:graphicData uri="http://schemas.openxmlformats.org/drawingml/2006/table">
            <a:tbl>
              <a:tblPr/>
              <a:tblGrid>
                <a:gridCol w="4419600">
                  <a:extLst>
                    <a:ext uri="{9D8B030D-6E8A-4147-A177-3AD203B41FA5}">
                      <a16:colId xmlns:a16="http://schemas.microsoft.com/office/drawing/2014/main" val="2075655966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3742261984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419717170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492699716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#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Exonic: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Intergenic: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Intronic: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32134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2025-09-29-MS250918L01_exp250905_MS8_SCD_no-EU_input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531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42974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2025-09-29-MS250918L02_exp250905_MS8_SCD_05min-EU_input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531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31805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2025-09-29-MS250918L03_exp250905_MS8_SCD_10min-EU_input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521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88812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2025-09-29-MS250918L04_exp250905_MS8_SCD_20min-EU_input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531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35062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2025-09-29-MS250918L05_exp250905_MS8_SCGE_no-EU_input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531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83350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2025-09-29-MS250918L06_exp250905_MS8_SCGE_05min-EU_input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531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05790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2025-09-29-MS250918L07_exp250905_MS8_SCGE_10min-EU_input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531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13483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2025-09-29-MS250918L08_exp250905_MS8_SCGE_20min-EU_input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531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7293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2025-09-29-MS250918L09_exp250905_MS8_SCD_no-EU_enriched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54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79415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2025-09-29-MS250918L10_exp250905_MS8_SCD_05min-EU_enriched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C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57943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2025-09-29-MS250918L11_exp250905_MS8_SCD_10min-EU_enriched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2592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12238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2025-09-29-MS250918L12_exp250905_MS8_SCD_20min-EU_enriched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571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3392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2025-09-29-MS250918L13_exp250905_MS8_SCGE_no-EU_enriched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54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98539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2025-09-29-MS250918L14_exp250905_MS8_SCGE_05min-EU_enriched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D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D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35188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2025-09-29-MS250918L15_exp250905_MS8_SCGE_10min-Eu_enriched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B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7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97533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2025-09-29-MS250918L16_exp250905_MS8_SCGE_20min-EU_enriched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25A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7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133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5752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</a:t>
            </a:r>
          </a:p>
        </p:txBody>
      </p:sp>
      <p:pic>
        <p:nvPicPr>
          <p:cNvPr id="5" name="Picture 4" descr="A graph with numbers and lines&#10;&#10;AI-generated content may be incorrect.">
            <a:extLst>
              <a:ext uri="{FF2B5EF4-FFF2-40B4-BE49-F238E27FC236}">
                <a16:creationId xmlns:a16="http://schemas.microsoft.com/office/drawing/2014/main" id="{DF0756D4-2FD9-4E20-D08F-3FD75FC8B6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6261" y="471759"/>
            <a:ext cx="5891477" cy="453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C1732-A3F1-E835-B107-39F289B31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F8F787-FAF3-C8E9-E531-EE941086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 descr="A graph of dna&#10;&#10;AI-generated content may be incorrect.">
            <a:extLst>
              <a:ext uri="{FF2B5EF4-FFF2-40B4-BE49-F238E27FC236}">
                <a16:creationId xmlns:a16="http://schemas.microsoft.com/office/drawing/2014/main" id="{6BFF5986-565D-8825-B68C-7D0AE11C16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02" y="233796"/>
            <a:ext cx="6069995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430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F5BFF-BF46-8625-48CD-484754CFF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6CD497-3071-1263-8FB0-8CEC13400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 descr="A graph of dna&#10;&#10;AI-generated content may be incorrect.">
            <a:extLst>
              <a:ext uri="{FF2B5EF4-FFF2-40B4-BE49-F238E27FC236}">
                <a16:creationId xmlns:a16="http://schemas.microsoft.com/office/drawing/2014/main" id="{9140C30C-BD2D-3BF9-9090-D9747DCE16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02" y="233796"/>
            <a:ext cx="6069995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498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11F57-DD28-D6FB-B59E-3F0EF6267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D3319A-8D66-728F-B6D9-B44A3C089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 descr="A graph of dna&#10;&#10;AI-generated content may be incorrect.">
            <a:extLst>
              <a:ext uri="{FF2B5EF4-FFF2-40B4-BE49-F238E27FC236}">
                <a16:creationId xmlns:a16="http://schemas.microsoft.com/office/drawing/2014/main" id="{EEECA3F9-F8AE-BF20-B311-0889035798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02" y="233796"/>
            <a:ext cx="6069995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7529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34417</TotalTime>
  <Words>240</Words>
  <Application>Microsoft Office PowerPoint</Application>
  <PresentationFormat>On-screen Show (16:9)</PresentationFormat>
  <Paragraphs>76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 Narrow</vt:lpstr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3078</cp:revision>
  <dcterms:created xsi:type="dcterms:W3CDTF">2009-02-17T08:29:48Z</dcterms:created>
  <dcterms:modified xsi:type="dcterms:W3CDTF">2025-09-29T16:51:48Z</dcterms:modified>
</cp:coreProperties>
</file>