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3"/>
  </p:notesMasterIdLst>
  <p:sldIdLst>
    <p:sldId id="1044" r:id="rId2"/>
    <p:sldId id="1112" r:id="rId3"/>
    <p:sldId id="1113" r:id="rId4"/>
    <p:sldId id="1106" r:id="rId5"/>
    <p:sldId id="1114" r:id="rId6"/>
    <p:sldId id="1076" r:id="rId7"/>
    <p:sldId id="1111" r:id="rId8"/>
    <p:sldId id="1115" r:id="rId9"/>
    <p:sldId id="1116" r:id="rId10"/>
    <p:sldId id="1117" r:id="rId11"/>
    <p:sldId id="1118" r:id="rId12"/>
    <p:sldId id="1119" r:id="rId13"/>
    <p:sldId id="1120" r:id="rId14"/>
    <p:sldId id="1121" r:id="rId15"/>
    <p:sldId id="1122" r:id="rId16"/>
    <p:sldId id="1123" r:id="rId17"/>
    <p:sldId id="1124" r:id="rId18"/>
    <p:sldId id="1125" r:id="rId19"/>
    <p:sldId id="1126" r:id="rId20"/>
    <p:sldId id="1127" r:id="rId21"/>
    <p:sldId id="112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2025-08-29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2025-08-29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2025-08-29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2025-08-29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2025-08-29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2025-08-29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2025-08-29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2025-08-29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2025-08-29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2025-08-29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2025-08-29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2025-08-29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2025-08-29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40585-6F83-2F3C-CE47-A1B156A1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342264"/>
            <a:ext cx="8312727" cy="46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A5F2-DBA7-CBD2-C2B1-B45BE9F7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84698-8746-9C17-D3C8-CF492BF0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8E9F44FB-4CC0-2798-0706-C7C466A1E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77103-7EE7-AD8A-AD60-216188B3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0535F-6FA1-E83D-718B-18AF5BEF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D3A49281-A33E-DC83-13CB-7D155DE36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8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7CF31-E646-D65B-29BF-3451741B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E92F4-DD2F-A0B2-320E-EC1BE2AA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4C6D6440-7A99-F6D2-8A6E-4A9213CA4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5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B63A1-F2A4-D3BA-1D6C-365D2DAC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F9D48-F3F0-5E94-2648-BEF522B9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C5BEC2CD-EA55-383D-71DA-5E4242F0A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F1CE-9C40-9520-4815-BCC5F81C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D4850-1EAC-9611-C4B7-88FD76B6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AC947A35-F479-3978-59D1-FBCA776B5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3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CEF7-301D-1DC6-E400-9B3973E1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C872F-4605-8822-2406-BB80978D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710902C6-DFC8-7EFB-24ED-55F89D0B8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863C4-50BB-581A-1029-0C5900521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7AED3-6665-7208-F200-9DB89A74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73E7527C-E42E-6DBE-AEB4-684343786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3B730-0098-8604-0BA3-5B8C179E3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A42BF-B200-8FDD-54C1-F0067E7D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A graph of a line graph&#10;&#10;AI-generated content may be incorrect.">
            <a:extLst>
              <a:ext uri="{FF2B5EF4-FFF2-40B4-BE49-F238E27FC236}">
                <a16:creationId xmlns:a16="http://schemas.microsoft.com/office/drawing/2014/main" id="{26023C9D-810D-25C8-155D-E9064C21F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0AF2-0AEE-A987-5DA1-F97768FE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04716-415A-6FE3-003A-36875385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8F9D2A6F-9162-ED76-C43B-A4BACAC57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10262-C8BA-DB54-805D-10295F0BE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4C47D-F9A3-FB1D-BA0E-DA8F46CD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5FD150A4-76D5-E1AE-3CAC-B38C6F1D9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C000-D76B-7287-3715-2AF183F1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BF662-75C9-DF3D-8ABB-8A10F2A7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E6698-A532-DEDF-638D-EAA09756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00046"/>
            <a:ext cx="8312727" cy="45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42283-50B0-A16A-2594-5BAFB134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30256-654E-092F-A5FA-D108896B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2B809473-8D33-0089-AAA5-535DEB1E8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4039E-E07C-D817-6DD4-1DBC812B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C2782-971F-E8BA-4FE4-DE5C3544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85F3CBBF-9F9A-F8E1-B4D5-3530E2082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EFAB-E6C8-46F9-9B15-0BDF79AD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DE4883-A03F-0215-9C02-4E10468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6669A-2D92-41E4-75C0-4488852A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403127"/>
            <a:ext cx="8312727" cy="43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47F26-828E-6AE6-5042-AE8BB660C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34" y="233796"/>
            <a:ext cx="688953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9B98-26E8-4F3B-D4CE-D57C0CA5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0440D-C054-A3C5-6154-877F616D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AB483-A9A0-C4FA-7F67-931B5C3E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8" y="233796"/>
            <a:ext cx="710436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5" name="Picture 4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DF773D27-917A-2122-4337-B9F8A8977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51" y="380537"/>
            <a:ext cx="6009896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D080DF73-7FF8-9F10-7B1D-90C70C125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70A9-3E4D-EE7E-2996-54F7964F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2F02A-9031-9059-67EC-5B588517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24868E3A-B875-B048-6F48-8411B0FF8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3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BA31-9DEE-0E9A-F4BD-74BB89BDD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BA0F8-AED0-2314-1DF7-8733C438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6885AF86-74A0-9C50-5A1C-592216C3B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8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34554</TotalTime>
  <Words>24</Words>
  <Application>Microsoft Office PowerPoint</Application>
  <PresentationFormat>On-screen Show (16:9)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3091</cp:revision>
  <dcterms:created xsi:type="dcterms:W3CDTF">2009-02-17T08:29:48Z</dcterms:created>
  <dcterms:modified xsi:type="dcterms:W3CDTF">2025-08-29T02:37:56Z</dcterms:modified>
</cp:coreProperties>
</file>