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6"/>
  </p:notesMasterIdLst>
  <p:sldIdLst>
    <p:sldId id="1044" r:id="rId2"/>
    <p:sldId id="1106" r:id="rId3"/>
    <p:sldId id="1076" r:id="rId4"/>
    <p:sldId id="1111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27" d="100"/>
          <a:sy n="127" d="100"/>
        </p:scale>
        <p:origin x="648" y="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2025-08-05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2025-08-05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2025-08-05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2025-08-05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2025-08-05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2025-08-05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2025-08-05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2025-08-05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2025-08-05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2025-08-05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2025-08-05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2025-08-05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2025-08-05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310D2F-47BA-FE50-ED1A-219FB4B48C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361950"/>
            <a:ext cx="8963827" cy="1698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E131EFF-F0B8-837D-55BC-811A19D887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356860"/>
              </p:ext>
            </p:extLst>
          </p:nvPr>
        </p:nvGraphicFramePr>
        <p:xfrm>
          <a:off x="1949450" y="1733550"/>
          <a:ext cx="5702300" cy="1289050"/>
        </p:xfrm>
        <a:graphic>
          <a:graphicData uri="http://schemas.openxmlformats.org/drawingml/2006/table">
            <a:tbl>
              <a:tblPr/>
              <a:tblGrid>
                <a:gridCol w="3187700">
                  <a:extLst>
                    <a:ext uri="{9D8B030D-6E8A-4147-A177-3AD203B41FA5}">
                      <a16:colId xmlns:a16="http://schemas.microsoft.com/office/drawing/2014/main" val="2419280659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88553561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401501017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756662259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#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Exonic: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Intergenic: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Intronic: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270163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2025-08-05-LHG250724L01_exp250527_MS8_YPD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5D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4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652937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2025-08-05-LHG250724L02_exp250528_MS8_YPD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5D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4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50580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2025-08-05-LHG250724L05_exp250527_MS8_SCGE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602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1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58378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2025-08-05-LHG250724L06_exp250528_MS8_SCGE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602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1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42285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2025-08-05-LHG_250724L03_exp250213_MS8_SCD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5D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4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614280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2025-08-05-LHG_250724L04_exp250222_MS8_SCD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5D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2358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1120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</a:t>
            </a:r>
          </a:p>
        </p:txBody>
      </p:sp>
      <p:pic>
        <p:nvPicPr>
          <p:cNvPr id="5" name="Picture 4" descr="A graph of dna sequence&#10;&#10;AI-generated content may be incorrect.">
            <a:extLst>
              <a:ext uri="{FF2B5EF4-FFF2-40B4-BE49-F238E27FC236}">
                <a16:creationId xmlns:a16="http://schemas.microsoft.com/office/drawing/2014/main" id="{8372EA71-94C8-E7D7-4B4A-D3EE932DA5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051" y="433589"/>
            <a:ext cx="6009896" cy="4629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C1732-A3F1-E835-B107-39F289B31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F8F787-FAF3-C8E9-E531-EE9410863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 descr="A graph of a number of genes&#10;&#10;AI-generated content may be incorrect.">
            <a:extLst>
              <a:ext uri="{FF2B5EF4-FFF2-40B4-BE49-F238E27FC236}">
                <a16:creationId xmlns:a16="http://schemas.microsoft.com/office/drawing/2014/main" id="{FB1133E0-66D5-F9DA-FCEF-15E564EEF02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002" y="233796"/>
            <a:ext cx="6069995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4304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34392</TotalTime>
  <Words>78</Words>
  <Application>Microsoft Office PowerPoint</Application>
  <PresentationFormat>On-screen Show (16:9)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 Narrow</vt:lpstr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3079</cp:revision>
  <dcterms:created xsi:type="dcterms:W3CDTF">2009-02-17T08:29:48Z</dcterms:created>
  <dcterms:modified xsi:type="dcterms:W3CDTF">2025-08-05T18:54:25Z</dcterms:modified>
</cp:coreProperties>
</file>