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10"/>
  </p:notesMasterIdLst>
  <p:sldIdLst>
    <p:sldId id="1044" r:id="rId2"/>
    <p:sldId id="1115" r:id="rId3"/>
    <p:sldId id="1106" r:id="rId4"/>
    <p:sldId id="1076" r:id="rId5"/>
    <p:sldId id="1111" r:id="rId6"/>
    <p:sldId id="1112" r:id="rId7"/>
    <p:sldId id="1113" r:id="rId8"/>
    <p:sldId id="1114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27" d="100"/>
          <a:sy n="127" d="100"/>
        </p:scale>
        <p:origin x="648" y="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2025-08-06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2025-08-06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2025-08-06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2025-08-06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2025-08-06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2025-08-06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2025-08-06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2025-08-06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2025-08-06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2025-08-06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2025-08-06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2025-08-06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2025-08-06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15F032-9B30-07B1-6C21-408CBC5E45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361950"/>
            <a:ext cx="8963827" cy="2403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883A6-805E-1337-EC5B-8C0AD3D90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A4CFA12-7632-9FEB-788F-29AF7C2C5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9B9720FE-C49C-D2FD-BDBA-E947F9301A29}"/>
              </a:ext>
            </a:extLst>
          </p:cNvPr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RIBOSOMAL RNA MAPPING READS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EFFF214-29CE-EAC6-6225-A6398CC3B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799922"/>
              </p:ext>
            </p:extLst>
          </p:nvPr>
        </p:nvGraphicFramePr>
        <p:xfrm>
          <a:off x="3505200" y="724786"/>
          <a:ext cx="1916755" cy="3429006"/>
        </p:xfrm>
        <a:graphic>
          <a:graphicData uri="http://schemas.openxmlformats.org/drawingml/2006/table">
            <a:tbl>
              <a:tblPr/>
              <a:tblGrid>
                <a:gridCol w="1057949">
                  <a:extLst>
                    <a:ext uri="{9D8B030D-6E8A-4147-A177-3AD203B41FA5}">
                      <a16:colId xmlns:a16="http://schemas.microsoft.com/office/drawing/2014/main" val="3850582661"/>
                    </a:ext>
                  </a:extLst>
                </a:gridCol>
                <a:gridCol w="858806">
                  <a:extLst>
                    <a:ext uri="{9D8B030D-6E8A-4147-A177-3AD203B41FA5}">
                      <a16:colId xmlns:a16="http://schemas.microsoft.com/office/drawing/2014/main" val="2149358923"/>
                    </a:ext>
                  </a:extLst>
                </a:gridCol>
              </a:tblGrid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#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fraction rRNA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5029738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RPE1-SS111-1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0.05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6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5817685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RPE1-SS111-2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240157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RPE1-SS111-3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0.05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7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43139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RPE1-SS119-1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4178994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RPE1-SS119-2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8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556582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RPE1-SS119-3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6745614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RPE1-SS48-1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0.03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B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3175003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RPE1-SS48-2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0.03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8735844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RPE1-SS48-3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0.18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E1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709121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RPE1-SS51-1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0.06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618212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RPE1-SS51-2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8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694372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RPE1-SS51-3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D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237669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RPE1-SS6-1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0.10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2631400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RPE1-SS6-2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0.01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410927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RPE1-SS6-3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0.03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386178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RPE1-SS77-1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0.52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A4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6679601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RPE1-SS77-2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B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9227712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RPE1-SS77-3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0.53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A2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3757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416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222BFF8-05CA-DA6D-1717-8D11A63283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374917"/>
              </p:ext>
            </p:extLst>
          </p:nvPr>
        </p:nvGraphicFramePr>
        <p:xfrm>
          <a:off x="2971800" y="666750"/>
          <a:ext cx="3335652" cy="3429006"/>
        </p:xfrm>
        <a:graphic>
          <a:graphicData uri="http://schemas.openxmlformats.org/drawingml/2006/table">
            <a:tbl>
              <a:tblPr/>
              <a:tblGrid>
                <a:gridCol w="1319325">
                  <a:extLst>
                    <a:ext uri="{9D8B030D-6E8A-4147-A177-3AD203B41FA5}">
                      <a16:colId xmlns:a16="http://schemas.microsoft.com/office/drawing/2014/main" val="3617264862"/>
                    </a:ext>
                  </a:extLst>
                </a:gridCol>
                <a:gridCol w="672109">
                  <a:extLst>
                    <a:ext uri="{9D8B030D-6E8A-4147-A177-3AD203B41FA5}">
                      <a16:colId xmlns:a16="http://schemas.microsoft.com/office/drawing/2014/main" val="3175836558"/>
                    </a:ext>
                  </a:extLst>
                </a:gridCol>
                <a:gridCol w="672109">
                  <a:extLst>
                    <a:ext uri="{9D8B030D-6E8A-4147-A177-3AD203B41FA5}">
                      <a16:colId xmlns:a16="http://schemas.microsoft.com/office/drawing/2014/main" val="1074026176"/>
                    </a:ext>
                  </a:extLst>
                </a:gridCol>
                <a:gridCol w="672109">
                  <a:extLst>
                    <a:ext uri="{9D8B030D-6E8A-4147-A177-3AD203B41FA5}">
                      <a16:colId xmlns:a16="http://schemas.microsoft.com/office/drawing/2014/main" val="1614178659"/>
                    </a:ext>
                  </a:extLst>
                </a:gridCol>
              </a:tblGrid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#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Exonic: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Intergenic: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Intronic: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9791968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RPE1-SS111-1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0.88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65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0.10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1025835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RPE1-SS111-2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0.89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63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0.09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17582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RPE1-SS111-3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0.90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622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0.09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1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01155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RPE1-SS119-1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0.88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653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0.01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0.10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0707046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RPE1-SS119-2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0.88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66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0.10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282094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RPE1-SS119-3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0.88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653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0.10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250988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RPE1-SS48-1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0.85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6A3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0.13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E9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6420738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RPE1-SS48-2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0.86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69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B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2175076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RPE1-SS48-3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0.86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693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A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769859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RPE1-SS51-1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0.88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663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0.11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D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614148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RPE1-SS51-2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0.88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653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0.10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1369225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RPE1-SS51-3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0.89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63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0.09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961399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RPE1-SS6-1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0.83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F3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0.15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5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552926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RPE1-SS6-2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0.83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F3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0.15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5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3063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RPE1-SS6-3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F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0.15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E4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693126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RPE1-SS77-1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0.88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653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0.01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0.10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D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8259747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RPE1-SS77-2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0.87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68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0.12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B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9580359"/>
                  </a:ext>
                </a:extLst>
              </a:tr>
              <a:tr h="18047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RPE1-SS77-3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0.89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65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0.01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0.10</a:t>
                      </a:r>
                    </a:p>
                  </a:txBody>
                  <a:tcPr marL="6223" marR="6223" marT="6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160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1120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</a:t>
            </a:r>
          </a:p>
        </p:txBody>
      </p:sp>
      <p:pic>
        <p:nvPicPr>
          <p:cNvPr id="5" name="Picture 4" descr="A graph of a number of genes&#10;&#10;AI-generated content may be incorrect.">
            <a:extLst>
              <a:ext uri="{FF2B5EF4-FFF2-40B4-BE49-F238E27FC236}">
                <a16:creationId xmlns:a16="http://schemas.microsoft.com/office/drawing/2014/main" id="{D0C2B3FA-A66B-60B9-F025-49ADE08A25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502" y="606924"/>
            <a:ext cx="5548995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C1732-A3F1-E835-B107-39F289B31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F8F787-FAF3-C8E9-E531-EE9410863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4" name="Picture 3" descr="A graph of a number of genes&#10;&#10;AI-generated content may be incorrect.">
            <a:extLst>
              <a:ext uri="{FF2B5EF4-FFF2-40B4-BE49-F238E27FC236}">
                <a16:creationId xmlns:a16="http://schemas.microsoft.com/office/drawing/2014/main" id="{0A3047D9-D501-95F2-160E-073EBCD6B3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502" y="446337"/>
            <a:ext cx="5548995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430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42C6C4-F8F1-2D24-0B26-628D6A112E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07DA95-1ECB-01D4-C5AB-3086C9EDC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" name="Picture 3" descr="A graph of a number of genes&#10;&#10;AI-generated content may be incorrect.">
            <a:extLst>
              <a:ext uri="{FF2B5EF4-FFF2-40B4-BE49-F238E27FC236}">
                <a16:creationId xmlns:a16="http://schemas.microsoft.com/office/drawing/2014/main" id="{0AF6B493-79BF-4E67-6506-9FD4DCEA4F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502" y="446337"/>
            <a:ext cx="5548995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143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74A7CD-4EF4-8FD2-8BBD-5AA566CB1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9598F34-E84C-D563-01B5-A31E3E3B6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4" name="Picture 3" descr="A graph of a number of genes&#10;&#10;AI-generated content may be incorrect.">
            <a:extLst>
              <a:ext uri="{FF2B5EF4-FFF2-40B4-BE49-F238E27FC236}">
                <a16:creationId xmlns:a16="http://schemas.microsoft.com/office/drawing/2014/main" id="{44F0B6EC-36EC-EA77-A708-120A4EE8FD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502" y="446337"/>
            <a:ext cx="5548995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547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0779D7-807B-DDE1-C7D4-F4A8B30C2C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AEC8EE9-86FF-A8F6-3626-72F5858AD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4" name="Picture 3" descr="A graph of a line&#10;&#10;AI-generated content may be incorrect.">
            <a:extLst>
              <a:ext uri="{FF2B5EF4-FFF2-40B4-BE49-F238E27FC236}">
                <a16:creationId xmlns:a16="http://schemas.microsoft.com/office/drawing/2014/main" id="{849FD35F-E511-A9B7-7F54-DA10029743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502" y="446337"/>
            <a:ext cx="5548995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5615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34357</TotalTime>
  <Words>133</Words>
  <Application>Microsoft Office PowerPoint</Application>
  <PresentationFormat>On-screen Show (16:9)</PresentationFormat>
  <Paragraphs>125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 Narrow</vt:lpstr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3085</cp:revision>
  <dcterms:created xsi:type="dcterms:W3CDTF">2009-02-17T08:29:48Z</dcterms:created>
  <dcterms:modified xsi:type="dcterms:W3CDTF">2025-08-06T11:17:52Z</dcterms:modified>
</cp:coreProperties>
</file>