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1"/>
  </p:notesMasterIdLst>
  <p:sldIdLst>
    <p:sldId id="1044" r:id="rId2"/>
    <p:sldId id="1076" r:id="rId3"/>
    <p:sldId id="1125" r:id="rId4"/>
    <p:sldId id="1126" r:id="rId5"/>
    <p:sldId id="1127" r:id="rId6"/>
    <p:sldId id="1128" r:id="rId7"/>
    <p:sldId id="1129" r:id="rId8"/>
    <p:sldId id="1130" r:id="rId9"/>
    <p:sldId id="113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2025-07-30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2025-07-30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2025-07-30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2025-07-30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2025-07-30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2025-07-30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2025-07-30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2025-07-30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2025-07-30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2025-07-30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2025-07-30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2025-07-30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2025-07-30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054010-8908-9C01-EB8A-9C6530468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36896"/>
              </p:ext>
            </p:extLst>
          </p:nvPr>
        </p:nvGraphicFramePr>
        <p:xfrm>
          <a:off x="609600" y="514350"/>
          <a:ext cx="7772400" cy="2118730"/>
        </p:xfrm>
        <a:graphic>
          <a:graphicData uri="http://schemas.openxmlformats.org/drawingml/2006/table">
            <a:tbl>
              <a:tblPr/>
              <a:tblGrid>
                <a:gridCol w="4749218">
                  <a:extLst>
                    <a:ext uri="{9D8B030D-6E8A-4147-A177-3AD203B41FA5}">
                      <a16:colId xmlns:a16="http://schemas.microsoft.com/office/drawing/2014/main" val="2072209252"/>
                    </a:ext>
                  </a:extLst>
                </a:gridCol>
                <a:gridCol w="648572">
                  <a:extLst>
                    <a:ext uri="{9D8B030D-6E8A-4147-A177-3AD203B41FA5}">
                      <a16:colId xmlns:a16="http://schemas.microsoft.com/office/drawing/2014/main" val="1259534073"/>
                    </a:ext>
                  </a:extLst>
                </a:gridCol>
                <a:gridCol w="648572">
                  <a:extLst>
                    <a:ext uri="{9D8B030D-6E8A-4147-A177-3AD203B41FA5}">
                      <a16:colId xmlns:a16="http://schemas.microsoft.com/office/drawing/2014/main" val="1998534323"/>
                    </a:ext>
                  </a:extLst>
                </a:gridCol>
                <a:gridCol w="648572">
                  <a:extLst>
                    <a:ext uri="{9D8B030D-6E8A-4147-A177-3AD203B41FA5}">
                      <a16:colId xmlns:a16="http://schemas.microsoft.com/office/drawing/2014/main" val="2098335573"/>
                    </a:ext>
                  </a:extLst>
                </a:gridCol>
                <a:gridCol w="648572">
                  <a:extLst>
                    <a:ext uri="{9D8B030D-6E8A-4147-A177-3AD203B41FA5}">
                      <a16:colId xmlns:a16="http://schemas.microsoft.com/office/drawing/2014/main" val="2957145497"/>
                    </a:ext>
                  </a:extLst>
                </a:gridCol>
                <a:gridCol w="428894">
                  <a:extLst>
                    <a:ext uri="{9D8B030D-6E8A-4147-A177-3AD203B41FA5}">
                      <a16:colId xmlns:a16="http://schemas.microsoft.com/office/drawing/2014/main" val="2898925186"/>
                    </a:ext>
                  </a:extLst>
                </a:gridCol>
              </a:tblGrid>
              <a:tr h="136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2x36mers unique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77026"/>
                  </a:ext>
                </a:extLst>
              </a:tr>
              <a:tr h="432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Unique    reads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Complexity 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Fraction aligned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55393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2025-07-29-MS250708L01_exp250704_RPE1_5:1-S2-ratio_INPUT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1,297,355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dm6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78,646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89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51436"/>
                  </a:ext>
                </a:extLst>
              </a:tr>
              <a:tr h="13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2025-07-29-MS250708L01_exp250704_RPE1_5:1-S2-ratio_INPUT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1,297,355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2,104,402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0.87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7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00487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2025-07-29-MS250708L02_exp250704_RPE1_10:1-S2-ratio_INPUT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1,859,324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dm6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61,132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89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76561"/>
                  </a:ext>
                </a:extLst>
              </a:tr>
              <a:tr h="13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2025-07-29-MS250708L02_exp250704_RPE1_10:1-S2-ratio_INPUT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1,859,324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3,084,276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5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76137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2025-07-29-MS250708L03_exp250704_RPE1_20:1-S2-ratio_INPUT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1,613,900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dm6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27,400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0.87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A9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56819"/>
                  </a:ext>
                </a:extLst>
              </a:tr>
              <a:tr h="13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2025-07-29-MS250708L03_exp250704_RPE1_20:1-S2-ratio_INPUT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1,613,900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2,709,058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3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01696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2025-07-29-MS250708L04_exp250704_RPE1_5:1-S2-ratio_Rpb1-CTD-ChIP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9,890,048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dm6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752,446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1A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57737"/>
                  </a:ext>
                </a:extLst>
              </a:tr>
              <a:tr h="13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2025-07-29-MS250708L04_exp250704_RPE1_5:1-S2-ratio_Rpb1-CTD-ChIP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9,890,048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15,727,864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43422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2025-07-29-MS250708L05_exp250704_RPE1_10:1-S2-ratio_Rpb1-CTD-ChIP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11,143,271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dm6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404,622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FA0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40769"/>
                  </a:ext>
                </a:extLst>
              </a:tr>
              <a:tr h="13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2025-07-29-MS250708L05_exp250704_RPE1_10:1-S2-ratio_Rpb1-CTD-ChIP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11,143,271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18,386,866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48498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2025-07-29-MS250708L06_exp250704_RPE1_20:1-S2-ratio_Rpb1-CTD-ChIP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12,520,371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dm6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256,248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FA0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0119"/>
                  </a:ext>
                </a:extLst>
              </a:tr>
              <a:tr h="13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2025-07-29-MS250708L06_exp250704_RPE1_20:1-S2-ratio_Rpb1-CTD-ChIP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12,520,371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</a:t>
                      </a:r>
                    </a:p>
                  </a:txBody>
                  <a:tcPr marL="5054" marR="5054" marT="5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20,931,460</a:t>
                      </a:r>
                    </a:p>
                  </a:txBody>
                  <a:tcPr marL="5054" marR="5054" marT="5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5054" marR="5054" marT="5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4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9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BROWSER SNAPSHOTS, HUMAN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F8375-8CEE-06DB-8C62-691907DD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848669"/>
            <a:ext cx="8963827" cy="34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5B53E-AC8B-6B7A-CBC1-C541E8001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86556-52F4-476A-4BB4-1EE1BEB6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E6C597-C11F-B689-40B4-6DAC960C8D9D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BROWSER SNAPSHOTS, HUMAN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ADD63-57D8-33F2-61A9-2A664586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1039212"/>
            <a:ext cx="8963827" cy="30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6C1CE-834D-5A68-42A4-E80E2085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9F288-EC37-4CD7-24BB-CE8B5C81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1B599D-BDCE-E97F-75C1-C8A44C3E8E89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BROWSER SNAPSHOTS, HUMAN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4860A-D6CA-B729-0232-295C8F5FB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1011184"/>
            <a:ext cx="8963827" cy="31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2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56F1-2D5C-328C-36B8-85B7FCAAD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9A09CF-50ED-4708-03CC-205F021E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E451FB-74E7-3464-F544-D69D60CB930C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BROWSER SNAPSHOTS, DROSOPHILA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3FB9A-AB12-3B38-CEE4-75CA69276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34621"/>
            <a:ext cx="8963827" cy="36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255C2-CB2E-290B-1399-932FCABA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80EFE-730A-730F-D345-9FB26A52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B61032-E64A-248F-6B98-7F768A747550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BROWSER SNAPSHOTS, DROSOPHILA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B20C8-93F9-82B4-5F0A-9E96576D9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97541"/>
            <a:ext cx="8963827" cy="35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B1BF-7482-316C-F1F8-3B0AB20D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30437-512F-91DF-C663-AD8D11C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7D0410-2038-3A18-97DD-3403C134281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BROWSER SNAPSHOTS, DROSOPHILA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CB23F-5155-D2A8-35A0-B09DD824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827113"/>
            <a:ext cx="8963827" cy="34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0310-535F-A9FF-7FCA-6EF85EF1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35136-59B7-BA52-EFC8-7E0C6920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D88E21-3ED6-E6FF-01F5-F152358E595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EB5E1B62-4AC8-6331-AD90-812A3E954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4" y="530724"/>
            <a:ext cx="6862910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B9BFC-CA6F-D6EF-4251-E5548AC6A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2FB17-6535-24C0-B06D-52AC9C5D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FC8116-035A-4A6D-1FD8-C9E7D0295E40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FEF52089-E6A2-AA72-4C3A-DA502A927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4" y="546782"/>
            <a:ext cx="6862910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42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34371</TotalTime>
  <Words>194</Words>
  <Application>Microsoft Office PowerPoint</Application>
  <PresentationFormat>On-screen Show (16:9)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3081</cp:revision>
  <dcterms:created xsi:type="dcterms:W3CDTF">2009-02-17T08:29:48Z</dcterms:created>
  <dcterms:modified xsi:type="dcterms:W3CDTF">2025-07-31T07:01:58Z</dcterms:modified>
</cp:coreProperties>
</file>