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44" r:id="rId2"/>
    <p:sldId id="1106" r:id="rId3"/>
    <p:sldId id="107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2025-06-20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2025-06-20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2025-06-20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2025-06-20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2025-06-20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2025-06-20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2025-06-20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2025-06-20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F0151C-21D9-EA76-F6B6-7EB592698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125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21E4B6-E64E-CF15-C17B-CAA00AE33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400" y="2105025"/>
            <a:ext cx="60452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2714128F-4359-39AD-E91D-688263B4A8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880" y="520624"/>
            <a:ext cx="5742238" cy="442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34266</TotalTime>
  <Words>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3059</cp:revision>
  <dcterms:created xsi:type="dcterms:W3CDTF">2009-02-17T08:29:48Z</dcterms:created>
  <dcterms:modified xsi:type="dcterms:W3CDTF">2025-06-20T21:33:17Z</dcterms:modified>
</cp:coreProperties>
</file>