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6"/>
  </p:notesMasterIdLst>
  <p:sldIdLst>
    <p:sldId id="1044" r:id="rId2"/>
    <p:sldId id="1106" r:id="rId3"/>
    <p:sldId id="1076" r:id="rId4"/>
    <p:sldId id="108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27" d="100"/>
          <a:sy n="127" d="100"/>
        </p:scale>
        <p:origin x="648" y="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2025-05-15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2025-05-15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2025-05-15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2025-05-15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2025-05-15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2025-05-15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2025-05-15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2025-05-15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2025-05-15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2025-05-15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2025-05-15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2025-05-15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2025-05-15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6B540B-CED3-1F3D-7460-E8E3A76592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438150"/>
            <a:ext cx="8963827" cy="2143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5C316C-8F9B-A888-1128-338F63017B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7975" y="1736725"/>
            <a:ext cx="5988050" cy="167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120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</a:t>
            </a:r>
          </a:p>
        </p:txBody>
      </p:sp>
      <p:pic>
        <p:nvPicPr>
          <p:cNvPr id="6" name="Picture 5" descr="A graph of a number of genes&#10;&#10;AI-generated content may be incorrect.">
            <a:extLst>
              <a:ext uri="{FF2B5EF4-FFF2-40B4-BE49-F238E27FC236}">
                <a16:creationId xmlns:a16="http://schemas.microsoft.com/office/drawing/2014/main" id="{15D76F13-BBBF-2126-848A-BBD1E33B2E0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7051" y="380537"/>
            <a:ext cx="6009896" cy="462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 descr="A graph with lines and numbers&#10;&#10;AI-generated content may be incorrect.">
            <a:extLst>
              <a:ext uri="{FF2B5EF4-FFF2-40B4-BE49-F238E27FC236}">
                <a16:creationId xmlns:a16="http://schemas.microsoft.com/office/drawing/2014/main" id="{32CB0842-B25E-A91F-B69A-3E298A9CC9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400" y="233796"/>
            <a:ext cx="6127199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308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34261</TotalTime>
  <Words>7</Words>
  <Application>Microsoft Office PowerPoint</Application>
  <PresentationFormat>On-screen Show (16:9)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3055</cp:revision>
  <dcterms:created xsi:type="dcterms:W3CDTF">2009-02-17T08:29:48Z</dcterms:created>
  <dcterms:modified xsi:type="dcterms:W3CDTF">2025-05-15T17:59:37Z</dcterms:modified>
</cp:coreProperties>
</file>