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6"/>
  </p:notesMasterIdLst>
  <p:sldIdLst>
    <p:sldId id="1044" r:id="rId2"/>
    <p:sldId id="1106" r:id="rId3"/>
    <p:sldId id="1112" r:id="rId4"/>
    <p:sldId id="1113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27" d="100"/>
          <a:sy n="127" d="100"/>
        </p:scale>
        <p:origin x="648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2025-03-05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2025-03-05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2025-03-05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2025-03-05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2025-03-05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2025-03-05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2025-03-05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2025-03-05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2025-03-05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2025-03-05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2025-03-05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2025-03-05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2025-03-05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LENGTH DISTRIBUTION</a:t>
            </a:r>
          </a:p>
        </p:txBody>
      </p:sp>
      <p:pic>
        <p:nvPicPr>
          <p:cNvPr id="6" name="Picture 5" descr="A graph of a person&#10;&#10;AI-generated content may be incorrect.">
            <a:extLst>
              <a:ext uri="{FF2B5EF4-FFF2-40B4-BE49-F238E27FC236}">
                <a16:creationId xmlns:a16="http://schemas.microsoft.com/office/drawing/2014/main" id="{C82F9D2C-52EF-0E77-3444-E1DB264868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375" y="454703"/>
            <a:ext cx="7557025" cy="423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 descr="A graph with red dots&#10;&#10;AI-generated content may be incorrect.">
            <a:extLst>
              <a:ext uri="{FF2B5EF4-FFF2-40B4-BE49-F238E27FC236}">
                <a16:creationId xmlns:a16="http://schemas.microsoft.com/office/drawing/2014/main" id="{81B3B5DD-15E3-5C0F-5056-BABD67CB24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950" y="75635"/>
            <a:ext cx="4916101" cy="499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1FE8B-B7FB-8C81-E71B-4E83E5151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A17164-6BEC-9C71-965E-5048EC0F0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 descr="A graph with red dots&#10;&#10;AI-generated content may be incorrect.">
            <a:extLst>
              <a:ext uri="{FF2B5EF4-FFF2-40B4-BE49-F238E27FC236}">
                <a16:creationId xmlns:a16="http://schemas.microsoft.com/office/drawing/2014/main" id="{79FFC20A-D94C-91D4-36F2-64E6A1BBEE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950" y="75635"/>
            <a:ext cx="4916101" cy="499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844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2D6FD-7B01-3425-B6CB-0558851CD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16F830-D318-7EDB-F747-75D63C3A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ounded Rectangle 1">
            <a:extLst>
              <a:ext uri="{FF2B5EF4-FFF2-40B4-BE49-F238E27FC236}">
                <a16:creationId xmlns:a16="http://schemas.microsoft.com/office/drawing/2014/main" id="{8F73143A-56E3-90C5-F971-384485E9875C}"/>
              </a:ext>
            </a:extLst>
          </p:cNvPr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COVERAGE</a:t>
            </a:r>
          </a:p>
        </p:txBody>
      </p:sp>
      <p:pic>
        <p:nvPicPr>
          <p:cNvPr id="4" name="Picture 3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6EF65715-00A9-9510-8165-74ECEC545E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400" y="361950"/>
            <a:ext cx="6127199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489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33965</TotalTime>
  <Words>9</Words>
  <Application>Microsoft Office PowerPoint</Application>
  <PresentationFormat>On-screen Show (16:9)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3026</cp:revision>
  <dcterms:created xsi:type="dcterms:W3CDTF">2009-02-17T08:29:48Z</dcterms:created>
  <dcterms:modified xsi:type="dcterms:W3CDTF">2025-03-05T14:02:30Z</dcterms:modified>
</cp:coreProperties>
</file>