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11" r:id="rId3"/>
    <p:sldId id="1110" r:id="rId4"/>
    <p:sldId id="1106" r:id="rId5"/>
    <p:sldId id="111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2025-03-01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2025-03-01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2025-03-01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2025-03-01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2025-03-01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2025-03-01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2025-03-01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2025-03-01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2025-03-01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2025-03-01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2025-03-01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2025-03-01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2025-03-01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5" name="Picture 4" descr="A graph of a person&#10;&#10;AI-generated content may be incorrect.">
            <a:extLst>
              <a:ext uri="{FF2B5EF4-FFF2-40B4-BE49-F238E27FC236}">
                <a16:creationId xmlns:a16="http://schemas.microsoft.com/office/drawing/2014/main" id="{FD2821BA-B502-080C-9712-638C214A3D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79" y="361950"/>
            <a:ext cx="7909274" cy="44327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598C1C-59C5-916D-9BBB-4EFFC4A63DD3}"/>
              </a:ext>
            </a:extLst>
          </p:cNvPr>
          <p:cNvSpPr txBox="1"/>
          <p:nvPr/>
        </p:nvSpPr>
        <p:spPr>
          <a:xfrm>
            <a:off x="1295400" y="4705350"/>
            <a:ext cx="3782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this has way too many very short reads for my taste</a:t>
            </a:r>
            <a:endParaRPr lang="en-US" sz="1200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993C8-62B8-0E34-59B2-3C729A5D9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018FE0-DBA7-535A-2A9B-3F19E0194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90D10B6E-E6A0-8AD7-5D18-DFC8115681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82" y="361950"/>
            <a:ext cx="7523826" cy="4250826"/>
          </a:xfrm>
          <a:prstGeom prst="rect">
            <a:avLst/>
          </a:prstGeom>
        </p:spPr>
      </p:pic>
      <p:sp>
        <p:nvSpPr>
          <p:cNvPr id="6" name="Rounded Rectangle 1">
            <a:extLst>
              <a:ext uri="{FF2B5EF4-FFF2-40B4-BE49-F238E27FC236}">
                <a16:creationId xmlns:a16="http://schemas.microsoft.com/office/drawing/2014/main" id="{D9BE12D3-0B36-9AD2-1EF6-EE71F926DA03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LAST TIME FOR COMPARISON</a:t>
            </a:r>
          </a:p>
        </p:txBody>
      </p:sp>
    </p:spTree>
    <p:extLst>
      <p:ext uri="{BB962C8B-B14F-4D97-AF65-F5344CB8AC3E}">
        <p14:creationId xmlns:p14="http://schemas.microsoft.com/office/powerpoint/2010/main" val="2678589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NEW PIPELINE: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A06FC-081A-1D95-82E9-E2498B1485FD}"/>
              </a:ext>
            </a:extLst>
          </p:cNvPr>
          <p:cNvSpPr txBox="1"/>
          <p:nvPr/>
        </p:nvSpPr>
        <p:spPr>
          <a:xfrm>
            <a:off x="304800" y="361950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dorado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rebasecalling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and poly-A tail length estimation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Minimap2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alignment against the transcriptome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Post-processing by me to get TPMs and mean poly-A tail lengths</a:t>
            </a:r>
          </a:p>
        </p:txBody>
      </p:sp>
    </p:spTree>
    <p:extLst>
      <p:ext uri="{BB962C8B-B14F-4D97-AF65-F5344CB8AC3E}">
        <p14:creationId xmlns:p14="http://schemas.microsoft.com/office/powerpoint/2010/main" val="255519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163402B7-3BFE-CA1F-CF73-86044C9E6A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287" y="100349"/>
            <a:ext cx="4867427" cy="49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1FE8B-B7FB-8C81-E71B-4E83E515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A17164-6BEC-9C71-965E-5048EC0F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A graph with red dots&#10;&#10;AI-generated content may be incorrect.">
            <a:extLst>
              <a:ext uri="{FF2B5EF4-FFF2-40B4-BE49-F238E27FC236}">
                <a16:creationId xmlns:a16="http://schemas.microsoft.com/office/drawing/2014/main" id="{0B7570D2-5B33-E1C6-C2F2-C21BFF9A4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287" y="100349"/>
            <a:ext cx="4867427" cy="49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444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33487</TotalTime>
  <Words>52</Words>
  <Application>Microsoft Office PowerPoint</Application>
  <PresentationFormat>On-screen Show (16:9)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</vt:lpstr>
      <vt:lpstr>Compacta Blk BT</vt:lpstr>
      <vt:lpstr>Consolas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3018</cp:revision>
  <dcterms:created xsi:type="dcterms:W3CDTF">2009-02-17T08:29:48Z</dcterms:created>
  <dcterms:modified xsi:type="dcterms:W3CDTF">2025-03-01T12:08:13Z</dcterms:modified>
</cp:coreProperties>
</file>