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9"/>
  </p:notesMasterIdLst>
  <p:sldIdLst>
    <p:sldId id="1044" r:id="rId2"/>
    <p:sldId id="1106" r:id="rId3"/>
    <p:sldId id="1076" r:id="rId4"/>
    <p:sldId id="1086" r:id="rId5"/>
    <p:sldId id="1084" r:id="rId6"/>
    <p:sldId id="1088" r:id="rId7"/>
    <p:sldId id="1119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2025-02-23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2025-02-23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2025-02-23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2025-02-23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2025-02-23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2025-02-23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2025-02-23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2025-02-23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2025-02-23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2025-02-23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D86218-762C-0439-428E-02C660EF1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347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D4BECA-F347-DA64-EEAF-647F387E5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297771"/>
              </p:ext>
            </p:extLst>
          </p:nvPr>
        </p:nvGraphicFramePr>
        <p:xfrm>
          <a:off x="1066800" y="666750"/>
          <a:ext cx="7251700" cy="2762250"/>
        </p:xfrm>
        <a:graphic>
          <a:graphicData uri="http://schemas.openxmlformats.org/drawingml/2006/table">
            <a:tbl>
              <a:tblPr/>
              <a:tblGrid>
                <a:gridCol w="5422900">
                  <a:extLst>
                    <a:ext uri="{9D8B030D-6E8A-4147-A177-3AD203B41FA5}">
                      <a16:colId xmlns:a16="http://schemas.microsoft.com/office/drawing/2014/main" val="58848508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9362508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7392329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27404733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Intergenic: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Intronic: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832872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2025-02-23-MS250211L01_exp250206_MS791_SCD_1hr-arrest_PhIAA_polyA-RNA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96289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2025-02-23-MS250211L02_exp250206_MS791_SCD_4hr45m-arrest_PhIAA_polyA-RNA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12850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2025-02-23-MS250211L03_exp250206_MS791_SCD_1hr-arrest_DMSO_polyA-RNA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13825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2025-02-23-MS250211L04_exp250206_MS791_SCD_4hr45m-arrest_DMSO_polyA-RNA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D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97203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2025-02-23-MS250211L05_exp250206_MS793_SCD_1hr-arrest_PhIAA_polyA-RNA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3997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2025-02-23-MS250211L06_exp250206_MS793_SCD_4hr35m-arrest_PhIAA_polyA-RNA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0915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2025-02-23-MS250211L07_exp250206_MS793_SCD_1hr-arrest_DMSO_polyA-RNA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7290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2025-02-23-MS250211L08_exp250206_MS793_SCD_4hr35m-arrest_DMSO_polyA-RNA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090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2025-02-23-MS250211L09_exp250206_MS756_SCD_1hr-arrest_PhIAA_polyA-RNA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5888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2025-02-23-MS250211L10_exp250206_MS756_SCD_4hr45m-arrest_PhIAA_polyA-RNA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4592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2025-02-23-MS250211L11_exp250206_MS756_SCD_4hr45m-arrest_PhIAA-4hr35m_polyA-RNA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B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13081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2025-02-23-MS250211L12_exp250206_MS756_SCD_1hr-arrest-DMSO_polyA-RNA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942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2025-02-23-MS250211L13_exp250206_MS756_SCD_4hr45m-arrest_DMSO_polyA-RNA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86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2025-02-23-MS250211L14_exp250206_MS756_SCD_4hr45m-arrest_DMSO-4hr35m_polyA-RNA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5C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0951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6" name="Picture 5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B97B0C9D-4D74-C5F9-D82D-4EFA8AD2BF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051" y="380537"/>
            <a:ext cx="6009896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34321CF0-B5F1-E286-3C4C-7214F8C0BC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018C4A23-3E66-FF65-0194-AC8E7BC368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CD62A2F7-8B3D-4097-D744-643A1A0B89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02" y="233796"/>
            <a:ext cx="6069995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19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CE0C0-A4B6-F520-6EDE-D5286E144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7E8178-427E-31BD-A699-7074924D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785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33619</TotalTime>
  <Words>241</Words>
  <Application>Microsoft Office PowerPoint</Application>
  <PresentationFormat>On-screen Show (16:9)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 Narrow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3038</cp:revision>
  <dcterms:created xsi:type="dcterms:W3CDTF">2009-02-17T08:29:48Z</dcterms:created>
  <dcterms:modified xsi:type="dcterms:W3CDTF">2025-02-24T09:54:59Z</dcterms:modified>
</cp:coreProperties>
</file>