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1044" r:id="rId2"/>
    <p:sldId id="1107" r:id="rId3"/>
    <p:sldId id="1106" r:id="rId4"/>
    <p:sldId id="1076" r:id="rId5"/>
    <p:sldId id="1086" r:id="rId6"/>
    <p:sldId id="1084" r:id="rId7"/>
    <p:sldId id="1088" r:id="rId8"/>
    <p:sldId id="1089" r:id="rId9"/>
    <p:sldId id="1090" r:id="rId10"/>
    <p:sldId id="1108" r:id="rId11"/>
    <p:sldId id="110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2024-09-14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2024-09-14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2024-09-14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2024-09-14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2024-09-14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2024-09-14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2024-09-14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2024-09-14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E4746-BB07-3E90-2E20-14D48C14A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10781"/>
            <a:ext cx="8963827" cy="39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41105B36-3F5D-D3E7-819C-0B38EE3E3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E7889BE7-B4F5-2423-65A6-3D92AAC22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839C0-D3C7-A9D1-40FC-943C774D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900208"/>
            <a:ext cx="8963827" cy="33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5852B2-4FEC-86BD-BAFA-FB48725E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59" y="124819"/>
            <a:ext cx="6925080" cy="48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6" name="Picture 5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88523949-8382-F1DB-A448-B92EDDFE1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03" y="426375"/>
            <a:ext cx="5950392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F8C000DF-3F61-5360-05C0-FE2E98396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86" y="114536"/>
            <a:ext cx="6379626" cy="49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0187BF0A-56A3-F0BF-721A-9C664BE2F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FACDD305-C44A-E663-4CAC-D2940DD72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5F4B8577-F594-C803-5431-3ECF5CEA5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B1BB6FD9-C338-E2F8-BDFA-B4C65D50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33368</TotalTime>
  <Words>18</Words>
  <Application>Microsoft Office PowerPoint</Application>
  <PresentationFormat>On-screen Show (16:9)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3014</cp:revision>
  <dcterms:created xsi:type="dcterms:W3CDTF">2009-02-17T08:29:48Z</dcterms:created>
  <dcterms:modified xsi:type="dcterms:W3CDTF">2024-09-14T14:14:50Z</dcterms:modified>
</cp:coreProperties>
</file>