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3"/>
  </p:notesMasterIdLst>
  <p:sldIdLst>
    <p:sldId id="1044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46" d="100"/>
          <a:sy n="146" d="100"/>
        </p:scale>
        <p:origin x="630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2023-09-20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2023-09-20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2023-09-20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2023-09-20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2023-09-20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2023-09-20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2023-09-20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2023-09-20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2023-09-20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2023-09-20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2023-09-20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2023-09-20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2023-09-20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1E20FD-602C-70C3-EC95-40E77A8D30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611339"/>
            <a:ext cx="8963827" cy="1920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33411</TotalTime>
  <Words>3</Words>
  <Application>Microsoft Office PowerPoint</Application>
  <PresentationFormat>On-screen Show (16:9)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</cp:lastModifiedBy>
  <cp:revision>3026</cp:revision>
  <dcterms:created xsi:type="dcterms:W3CDTF">2009-02-17T08:29:48Z</dcterms:created>
  <dcterms:modified xsi:type="dcterms:W3CDTF">2023-09-20T08:09:40Z</dcterms:modified>
</cp:coreProperties>
</file>