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7"/>
  </p:notesMasterIdLst>
  <p:sldIdLst>
    <p:sldId id="1044" r:id="rId2"/>
    <p:sldId id="1076" r:id="rId3"/>
    <p:sldId id="1086" r:id="rId4"/>
    <p:sldId id="1087" r:id="rId5"/>
    <p:sldId id="1084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86429" autoAdjust="0"/>
  </p:normalViewPr>
  <p:slideViewPr>
    <p:cSldViewPr>
      <p:cViewPr varScale="1">
        <p:scale>
          <a:sx n="146" d="100"/>
          <a:sy n="146" d="100"/>
        </p:scale>
        <p:origin x="630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2023-05-31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2023-05-31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2023-05-31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2023-05-31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2023-05-31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2023-05-31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2023-05-31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2023-05-31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2023-05-31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2023-05-31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2023-05-31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2023-05-31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2023-05-31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3BA86AF-406B-43C9-22A9-013635C8D3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514350"/>
            <a:ext cx="8963827" cy="3722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COVERAGE ALL READS</a:t>
            </a:r>
          </a:p>
        </p:txBody>
      </p:sp>
      <p:pic>
        <p:nvPicPr>
          <p:cNvPr id="5" name="Picture 4" descr="Chart&#10;&#10;Description automatically generated with medium confidence">
            <a:extLst>
              <a:ext uri="{FF2B5EF4-FFF2-40B4-BE49-F238E27FC236}">
                <a16:creationId xmlns:a16="http://schemas.microsoft.com/office/drawing/2014/main" id="{32E79803-B049-48EB-02C4-A7261456925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985" y="410441"/>
            <a:ext cx="6004028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16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Picture 4" descr="Chart, line chart&#10;&#10;Description automatically generated">
            <a:extLst>
              <a:ext uri="{FF2B5EF4-FFF2-40B4-BE49-F238E27FC236}">
                <a16:creationId xmlns:a16="http://schemas.microsoft.com/office/drawing/2014/main" id="{1A0DD434-F3F7-3305-AAAB-B657C2117F3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985" y="233796"/>
            <a:ext cx="6004028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308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" name="Picture 3" descr="Chart, line chart&#10;&#10;Description automatically generated">
            <a:extLst>
              <a:ext uri="{FF2B5EF4-FFF2-40B4-BE49-F238E27FC236}">
                <a16:creationId xmlns:a16="http://schemas.microsoft.com/office/drawing/2014/main" id="{93409A57-CC5F-15B7-9211-3EE64A57556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985" y="233796"/>
            <a:ext cx="6004028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386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4" name="Picture 3" descr="Chart, line chart&#10;&#10;Description automatically generated">
            <a:extLst>
              <a:ext uri="{FF2B5EF4-FFF2-40B4-BE49-F238E27FC236}">
                <a16:creationId xmlns:a16="http://schemas.microsoft.com/office/drawing/2014/main" id="{70F1EFAA-7B4B-71C3-1252-2F340A17C8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985" y="233796"/>
            <a:ext cx="6004028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0633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33319</TotalTime>
  <Words>10</Words>
  <Application>Microsoft Office PowerPoint</Application>
  <PresentationFormat>On-screen Show (16:9)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</cp:lastModifiedBy>
  <cp:revision>3012</cp:revision>
  <dcterms:created xsi:type="dcterms:W3CDTF">2009-02-17T08:29:48Z</dcterms:created>
  <dcterms:modified xsi:type="dcterms:W3CDTF">2023-06-01T06:54:48Z</dcterms:modified>
</cp:coreProperties>
</file>