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9"/>
  </p:notesMasterIdLst>
  <p:sldIdLst>
    <p:sldId id="1044" r:id="rId2"/>
    <p:sldId id="1107" r:id="rId3"/>
    <p:sldId id="1108" r:id="rId4"/>
    <p:sldId id="1106" r:id="rId5"/>
    <p:sldId id="1076" r:id="rId6"/>
    <p:sldId id="1086" r:id="rId7"/>
    <p:sldId id="1113" r:id="rId8"/>
    <p:sldId id="1114" r:id="rId9"/>
    <p:sldId id="1115" r:id="rId10"/>
    <p:sldId id="1116" r:id="rId11"/>
    <p:sldId id="1117" r:id="rId12"/>
    <p:sldId id="1118" r:id="rId13"/>
    <p:sldId id="1119" r:id="rId14"/>
    <p:sldId id="1120" r:id="rId15"/>
    <p:sldId id="1121" r:id="rId16"/>
    <p:sldId id="1084" r:id="rId17"/>
    <p:sldId id="108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86429" autoAdjust="0"/>
  </p:normalViewPr>
  <p:slideViewPr>
    <p:cSldViewPr>
      <p:cViewPr varScale="1">
        <p:scale>
          <a:sx n="143" d="100"/>
          <a:sy n="143" d="100"/>
        </p:scale>
        <p:origin x="72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4/5/2023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E4452-AF29-1908-8C2A-3FEE33791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2" y="376478"/>
            <a:ext cx="8875076" cy="4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CFF266D0-5259-EE98-575C-A617622E8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7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A023D86-BF9A-9A74-A194-F145EFC2A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4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DDAD411-00EA-858E-68E8-6DCA6C189D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55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3D7E2FD-31A5-2582-F426-9CAE93840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58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271A4A1-FBAE-B5EF-87F0-D5DC66615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9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56A9BC4F-585D-1BAA-100A-BD76DD76C2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4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BF6B8F34-D4D1-EAA0-529C-D4C40AF3A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3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AFC6897-1683-789A-4895-3BCAA5029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F6F59-2E04-CA54-BB2E-FC1265003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547769"/>
            <a:ext cx="8963827" cy="404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1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E342C-A1A9-0BCD-E44E-A24CA2CEF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429110"/>
            <a:ext cx="8963827" cy="428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8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852B7B-6AA4-B7BC-C7F2-ECD850450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257" y="75635"/>
            <a:ext cx="3503484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</a:t>
            </a:r>
          </a:p>
        </p:txBody>
      </p:sp>
      <p:pic>
        <p:nvPicPr>
          <p:cNvPr id="6" name="Picture 5" descr="Chart&#10;&#10;Description automatically generated with low confidence">
            <a:extLst>
              <a:ext uri="{FF2B5EF4-FFF2-40B4-BE49-F238E27FC236}">
                <a16:creationId xmlns:a16="http://schemas.microsoft.com/office/drawing/2014/main" id="{EC4F3DBB-DCA0-4B7F-DD3D-D41F7A16E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410441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881359F-8FFB-1994-E305-1A1A90DAB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6A5D7DA4-EA16-6EC1-8D7E-060058C05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1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6F8DA95-75AE-CAB5-CD1A-A76C7BF21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232C47C-FBDE-8E04-0104-C3C6E4E7A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5" y="233796"/>
            <a:ext cx="600402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96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33364</TotalTime>
  <Words>24</Words>
  <Application>Microsoft Office PowerPoint</Application>
  <PresentationFormat>On-screen Show (16:9)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3026</cp:revision>
  <dcterms:created xsi:type="dcterms:W3CDTF">2009-02-17T08:29:48Z</dcterms:created>
  <dcterms:modified xsi:type="dcterms:W3CDTF">2023-04-05T12:25:21Z</dcterms:modified>
</cp:coreProperties>
</file>