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33"/>
  </p:notesMasterIdLst>
  <p:sldIdLst>
    <p:sldId id="1044" r:id="rId2"/>
    <p:sldId id="1107" r:id="rId3"/>
    <p:sldId id="1108" r:id="rId4"/>
    <p:sldId id="1109" r:id="rId5"/>
    <p:sldId id="1106" r:id="rId6"/>
    <p:sldId id="1110" r:id="rId7"/>
    <p:sldId id="1111" r:id="rId8"/>
    <p:sldId id="1112" r:id="rId9"/>
    <p:sldId id="1076" r:id="rId10"/>
    <p:sldId id="1086" r:id="rId11"/>
    <p:sldId id="1113" r:id="rId12"/>
    <p:sldId id="1114" r:id="rId13"/>
    <p:sldId id="1115" r:id="rId14"/>
    <p:sldId id="1116" r:id="rId15"/>
    <p:sldId id="1117" r:id="rId16"/>
    <p:sldId id="1118" r:id="rId17"/>
    <p:sldId id="1119" r:id="rId18"/>
    <p:sldId id="1120" r:id="rId19"/>
    <p:sldId id="1121" r:id="rId20"/>
    <p:sldId id="1084" r:id="rId21"/>
    <p:sldId id="1088" r:id="rId22"/>
    <p:sldId id="1122" r:id="rId23"/>
    <p:sldId id="1123" r:id="rId24"/>
    <p:sldId id="1124" r:id="rId25"/>
    <p:sldId id="1125" r:id="rId26"/>
    <p:sldId id="1126" r:id="rId27"/>
    <p:sldId id="1127" r:id="rId28"/>
    <p:sldId id="1128" r:id="rId29"/>
    <p:sldId id="1129" r:id="rId30"/>
    <p:sldId id="1130" r:id="rId31"/>
    <p:sldId id="1131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81"/>
    <a:srgbClr val="97E4FF"/>
    <a:srgbClr val="FFFF93"/>
    <a:srgbClr val="FFCCCC"/>
    <a:srgbClr val="FFCC99"/>
    <a:srgbClr val="99FFCC"/>
    <a:srgbClr val="FFFFCC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86429" autoAdjust="0"/>
  </p:normalViewPr>
  <p:slideViewPr>
    <p:cSldViewPr>
      <p:cViewPr varScale="1">
        <p:scale>
          <a:sx n="143" d="100"/>
          <a:sy n="143" d="100"/>
        </p:scale>
        <p:origin x="720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605F3-DAB6-4034-B7BA-181631FF0764}" type="datetimeFigureOut">
              <a:rPr lang="en-US" smtClean="0"/>
              <a:pPr/>
              <a:t>12/23/2022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6DE-1578-4FF1-BDBD-52F7D246A1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91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8AA2-7003-417C-8B52-B9741F1CEEA6}" type="datetime1">
              <a:rPr lang="en-US" smtClean="0"/>
              <a:t>12/23/2022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6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6" y="1047542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6" y="2232488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50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6968-4C13-4672-B696-C86B33EBDCC0}" type="datetime1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3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1CD46-71A9-412E-A238-5B184B55797B}" type="datetime1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124A4-B8A8-472A-8553-B0DBFBACCD64}" type="datetime1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8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5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E32-4A38-408C-BF5B-83F52F99E1A5}" type="datetime1">
              <a:rPr lang="en-US" smtClean="0"/>
              <a:t>12/23/2022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7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50" y="1756109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10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A49B8-F8B2-4B5B-A3FD-AD27FC015899}" type="datetime1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83D6-20D7-4BF8-8A66-A88D3F4DF2AE}" type="datetime1">
              <a:rPr lang="en-US" smtClean="0"/>
              <a:t>12/23/2022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7C541-C3FF-4A09-836D-F81A90E687C2}" type="datetime1">
              <a:rPr lang="en-US" smtClean="0"/>
              <a:t>12/23/2022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BCB01-03A0-4F3A-A9F0-5A24292E124D}" type="datetime1">
              <a:rPr lang="en-US" smtClean="0"/>
              <a:t>12/23/2022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7B22-A398-44D2-9521-3EF4326379E7}" type="datetime1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B6C4-030C-4656-B16D-2A9C585F0231}" type="datetime1">
              <a:rPr lang="en-US" smtClean="0"/>
              <a:t>12/23/2022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13" y="3487858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5" y="3579921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13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81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5CF98C-1BE5-491C-BD73-AE659352CF89}" type="datetime1">
              <a:rPr lang="en-US" smtClean="0"/>
              <a:t>12/23/2022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FA86EB-35EC-40E6-A7C4-CCDA32F5A9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54919-8079-F4C9-EF73-082343A4A5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1" y="288915"/>
            <a:ext cx="7054739" cy="479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51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A47A9A8E-C516-B9B6-789B-ED2A056AA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0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72821066-48C4-7D9D-E392-F00B6AABED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1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1EA0393-849C-7624-E7E4-801400236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6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C6C0C2D0-E0A8-1964-FEC6-0CDD64FB5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96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B9538638-983E-CF78-2206-A0C8F92D4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73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7B1C6CBA-C66E-7FE7-C777-52EEB61DEB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46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02FD8DFC-6F7E-24AD-D608-FB5AE705B5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555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FF9FBC27-9B80-26F0-B21F-46EA8D2B2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158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63C95FC1-3813-E33A-52AE-4171405C1C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92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4F4D0DFD-C063-3F5E-FF1B-C44FDFAF1D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5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1B1B61-CC66-6D5D-F855-4CCA32EF6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050" y="361950"/>
            <a:ext cx="7383900" cy="470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11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9F60FC02-FABB-75F5-52C2-FF3B441273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0633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FEA0125B-D3F8-E46C-051B-CEDCD8FAD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19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4" name="Picture 3" descr="Chart, line chart, histogram&#10;&#10;Description automatically generated">
            <a:extLst>
              <a:ext uri="{FF2B5EF4-FFF2-40B4-BE49-F238E27FC236}">
                <a16:creationId xmlns:a16="http://schemas.microsoft.com/office/drawing/2014/main" id="{323A675B-8AE9-01E4-901A-AB6252AF23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16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5E73E55A-FE7B-75F1-00D3-25994F1E4F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525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D38EDB9C-3079-9CBB-75A6-53C7A9EB7E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965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5F45159D-F1DA-AF98-C83B-E236C2B070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219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5C3AB2C0-A4F0-E27E-62A9-60ABA0672F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37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85AC15DD-E1F5-5957-2EF6-036C1CF01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193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5A1811A8-49E1-C835-736B-6009A2FBF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29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4704D96D-9C10-AB2E-CE69-96F4718AE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3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E54119-09A8-8D36-80E4-9596C368C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40" y="361950"/>
            <a:ext cx="7048520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6826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1D166903-810F-01D5-753B-5544098E0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22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40182F61-61D2-C8B0-1E48-4A51DFB67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233796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6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304800" y="571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MAPPING STATS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45AE7-0054-D24E-2FE7-A619AA590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8" y="665344"/>
            <a:ext cx="7557025" cy="381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49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AE6790-8046-2224-9FC1-C3C08B38B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169" y="75635"/>
            <a:ext cx="5919661" cy="499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20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848D35E-5459-C866-5F41-DDB84513D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751" y="162953"/>
            <a:ext cx="5836499" cy="48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41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063F1A-5D59-CC12-14AE-F8E378FEF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76" y="233796"/>
            <a:ext cx="5664849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726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F478D7-CF3F-2F47-E437-120B9DFA4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76" y="233796"/>
            <a:ext cx="5664849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95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fld id="{72FA86EB-35EC-40E6-A7C4-CCDA32F5A9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4800" y="133350"/>
            <a:ext cx="8534400" cy="2286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6"/>
                </a:solidFill>
                <a:latin typeface="Compacta Blk BT" panose="020B0904040702060204" pitchFamily="34" charset="0"/>
                <a:cs typeface="Calibri" panose="020F0502020204030204" pitchFamily="34" charset="0"/>
              </a:rPr>
              <a:t>COVERAGE</a:t>
            </a:r>
          </a:p>
        </p:txBody>
      </p:sp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2E98D394-2D0A-3AD7-34C0-9306823ED5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608" y="410441"/>
            <a:ext cx="6054784" cy="467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1161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CB424"/>
      </a:accent1>
      <a:accent2>
        <a:srgbClr val="000000"/>
      </a:accent2>
      <a:accent3>
        <a:srgbClr val="000000"/>
      </a:accent3>
      <a:accent4>
        <a:srgbClr val="000000"/>
      </a:accent4>
      <a:accent5>
        <a:srgbClr val="FFFFFF"/>
      </a:accent5>
      <a:accent6>
        <a:srgbClr val="000000"/>
      </a:accent6>
      <a:hlink>
        <a:srgbClr val="000000"/>
      </a:hlink>
      <a:folHlink>
        <a:srgbClr val="FFC42F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33356</TotalTime>
  <Words>40</Words>
  <Application>Microsoft Office PowerPoint</Application>
  <PresentationFormat>On-screen Show (16:9)</PresentationFormat>
  <Paragraphs>36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Compacta Blk BT</vt:lpstr>
      <vt:lpstr>Franklin Gothic Book</vt:lpstr>
      <vt:lpstr>Perpetua</vt:lpstr>
      <vt:lpstr>Wingdings 2</vt:lpstr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 MARINOV</dc:title>
  <dc:creator>Georgi</dc:creator>
  <cp:lastModifiedBy>Georgi Kolev Marinov</cp:lastModifiedBy>
  <cp:revision>3020</cp:revision>
  <dcterms:created xsi:type="dcterms:W3CDTF">2009-02-17T08:29:48Z</dcterms:created>
  <dcterms:modified xsi:type="dcterms:W3CDTF">2022-12-23T10:49:08Z</dcterms:modified>
</cp:coreProperties>
</file>