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4"/>
  </p:notesMasterIdLst>
  <p:sldIdLst>
    <p:sldId id="1044" r:id="rId2"/>
    <p:sldId id="1107" r:id="rId3"/>
    <p:sldId id="1108" r:id="rId4"/>
    <p:sldId id="1106" r:id="rId5"/>
    <p:sldId id="1076" r:id="rId6"/>
    <p:sldId id="1086" r:id="rId7"/>
    <p:sldId id="1084" r:id="rId8"/>
    <p:sldId id="1088" r:id="rId9"/>
    <p:sldId id="1109" r:id="rId10"/>
    <p:sldId id="1110" r:id="rId11"/>
    <p:sldId id="1111" r:id="rId12"/>
    <p:sldId id="111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6429" autoAdjust="0"/>
  </p:normalViewPr>
  <p:slideViewPr>
    <p:cSldViewPr>
      <p:cViewPr varScale="1">
        <p:scale>
          <a:sx n="143" d="100"/>
          <a:sy n="143" d="100"/>
        </p:scale>
        <p:origin x="720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12/4/2022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76201-0669-39C4-8D9E-50B56E212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473183"/>
            <a:ext cx="8963827" cy="419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D5CBBF04-329B-EE64-902A-4A7C09740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93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372DA114-5828-CADC-3D8C-59F11DB74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4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0611B410-16A5-811F-353F-70F016A63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4DA05-3030-DF20-9E6A-0C44F1AFA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666428"/>
            <a:ext cx="8963827" cy="38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7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FFE47-2D3A-E67B-52D3-23B29313D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83" y="243578"/>
            <a:ext cx="7301034" cy="465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5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41BA85-9FC2-A436-D637-B037D9724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69" y="256944"/>
            <a:ext cx="7485262" cy="462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 ALL READS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99CF7C1-6AD3-38CF-BBD5-2F36CCDBF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410441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5A43317-3012-B782-DCB9-0C4427F2D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3909EBF-F6DB-DC59-ACC8-6B429AB1D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8383B87-BB94-AB43-0F91-9EB8B56F1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F40160F6-1040-FA80-39C0-54DB5661D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45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33353</TotalTime>
  <Words>19</Words>
  <Application>Microsoft Office PowerPoint</Application>
  <PresentationFormat>On-screen Show (16:9)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3026</cp:revision>
  <dcterms:created xsi:type="dcterms:W3CDTF">2009-02-17T08:29:48Z</dcterms:created>
  <dcterms:modified xsi:type="dcterms:W3CDTF">2022-12-05T02:58:01Z</dcterms:modified>
</cp:coreProperties>
</file>