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106" r:id="rId3"/>
    <p:sldId id="1076" r:id="rId4"/>
    <p:sldId id="1086" r:id="rId5"/>
    <p:sldId id="1084" r:id="rId6"/>
    <p:sldId id="108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720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10/31/2022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10/31/2022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10/31/2022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10/31/2022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10/31/2022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C1E4DA-BDB3-E19D-83D3-B341772A9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90550"/>
            <a:ext cx="8963827" cy="372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2183B7-E560-6BFD-F3C2-789FC332E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413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ALL READS</a:t>
            </a:r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A2A7EE6A-FB04-6A73-3B95-AD55BC7F13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110" y="361950"/>
            <a:ext cx="6367780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E25D9E1C-0469-4935-E997-53811C041D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277" y="233796"/>
            <a:ext cx="617744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CFB995A4-A913-C6AC-3000-C8D1A8D8CB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9943E6B0-B4BB-F0E6-4DFF-4A5FFB4980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19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33320</TotalTime>
  <Words>11</Words>
  <Application>Microsoft Office PowerPoint</Application>
  <PresentationFormat>On-screen Show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3011</cp:revision>
  <dcterms:created xsi:type="dcterms:W3CDTF">2009-02-17T08:29:48Z</dcterms:created>
  <dcterms:modified xsi:type="dcterms:W3CDTF">2022-10-31T09:45:01Z</dcterms:modified>
</cp:coreProperties>
</file>