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9"/>
  </p:notesMasterIdLst>
  <p:sldIdLst>
    <p:sldId id="357" r:id="rId2"/>
    <p:sldId id="365" r:id="rId3"/>
    <p:sldId id="366" r:id="rId4"/>
    <p:sldId id="367" r:id="rId5"/>
    <p:sldId id="368" r:id="rId6"/>
    <p:sldId id="369" r:id="rId7"/>
    <p:sldId id="37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FF"/>
    <a:srgbClr val="FFFF93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5" autoAdjust="0"/>
    <p:restoredTop sz="86312" autoAdjust="0"/>
  </p:normalViewPr>
  <p:slideViewPr>
    <p:cSldViewPr>
      <p:cViewPr varScale="1">
        <p:scale>
          <a:sx n="143" d="100"/>
          <a:sy n="143" d="100"/>
        </p:scale>
        <p:origin x="66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10/15/2022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6304" y="133350"/>
            <a:ext cx="8769096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D3335-BFC3-2FA2-335C-49BBE5DE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4928"/>
            <a:ext cx="8444330" cy="46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85E64FB-EB92-B8EA-6262-F1EEAA076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" y="385498"/>
            <a:ext cx="7822293" cy="4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6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1A8FCC59-02DA-D888-44AB-B23B39419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" y="385498"/>
            <a:ext cx="7822293" cy="4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E2700F4-EEDC-A899-612A-50935B5A9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" y="385498"/>
            <a:ext cx="7822293" cy="4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0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92FC418-3D58-6891-EF75-AE2F62BB5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" y="385498"/>
            <a:ext cx="7822293" cy="4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CA73576-853D-CA79-1600-0B9BA5341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" y="385498"/>
            <a:ext cx="7822293" cy="4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DCEE00B-8CC3-6832-2617-F6AB027E5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" y="385498"/>
            <a:ext cx="7822293" cy="4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4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50156</TotalTime>
  <Words>37</Words>
  <Application>Microsoft Office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1384</cp:revision>
  <dcterms:created xsi:type="dcterms:W3CDTF">2009-02-17T08:29:48Z</dcterms:created>
  <dcterms:modified xsi:type="dcterms:W3CDTF">2022-10-15T11:05:41Z</dcterms:modified>
</cp:coreProperties>
</file>