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8"/>
  </p:notesMasterIdLst>
  <p:sldIdLst>
    <p:sldId id="1044" r:id="rId2"/>
    <p:sldId id="1106" r:id="rId3"/>
    <p:sldId id="1076" r:id="rId4"/>
    <p:sldId id="1086" r:id="rId5"/>
    <p:sldId id="1084" r:id="rId6"/>
    <p:sldId id="108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10/14/2022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10/14/2022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1C67FA-6DC7-1CD5-F782-178506D456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73183"/>
            <a:ext cx="8963827" cy="419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360F29-7ED8-CCD9-FFBC-F7ADC39A96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320" y="209550"/>
            <a:ext cx="8073360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ALL READS</a:t>
            </a:r>
          </a:p>
        </p:txBody>
      </p:sp>
      <p:pic>
        <p:nvPicPr>
          <p:cNvPr id="6" name="Picture 5" descr="Chart, line chart&#10;&#10;Description automatically generated">
            <a:extLst>
              <a:ext uri="{FF2B5EF4-FFF2-40B4-BE49-F238E27FC236}">
                <a16:creationId xmlns:a16="http://schemas.microsoft.com/office/drawing/2014/main" id="{EA61EFE1-9E68-7CE6-FFF2-6F659D9677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410441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8DF19786-3EBC-4DF9-3484-CDC83D197E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DBC5C4-53ED-1E7A-1B59-573B32C0C6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5B31B2-87C3-4633-B1B8-99B52CD1B6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19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33314</TotalTime>
  <Words>11</Words>
  <Application>Microsoft Office PowerPoint</Application>
  <PresentationFormat>On-screen Show (16:9)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3004</cp:revision>
  <dcterms:created xsi:type="dcterms:W3CDTF">2009-02-17T08:29:48Z</dcterms:created>
  <dcterms:modified xsi:type="dcterms:W3CDTF">2022-10-14T12:58:42Z</dcterms:modified>
</cp:coreProperties>
</file>