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4"/>
  </p:notesMasterIdLst>
  <p:sldIdLst>
    <p:sldId id="1044" r:id="rId2"/>
    <p:sldId id="1086" r:id="rId3"/>
    <p:sldId id="1087" r:id="rId4"/>
    <p:sldId id="1045" r:id="rId5"/>
    <p:sldId id="1076" r:id="rId6"/>
    <p:sldId id="1084" r:id="rId7"/>
    <p:sldId id="1085" r:id="rId8"/>
    <p:sldId id="1088" r:id="rId9"/>
    <p:sldId id="1089" r:id="rId10"/>
    <p:sldId id="1090" r:id="rId11"/>
    <p:sldId id="1091" r:id="rId12"/>
    <p:sldId id="109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9" autoAdjust="0"/>
    <p:restoredTop sz="86429" autoAdjust="0"/>
  </p:normalViewPr>
  <p:slideViewPr>
    <p:cSldViewPr>
      <p:cViewPr varScale="1">
        <p:scale>
          <a:sx n="143" d="100"/>
          <a:sy n="143" d="100"/>
        </p:scale>
        <p:origin x="27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8/28/2022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E3187-31C1-DA25-C071-474E4DC2D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713542"/>
            <a:ext cx="8963827" cy="37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363E99A-69E0-C6C6-6EDF-E4A3209FF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6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6F39D93-B0F3-1BB8-9565-4156F953D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6" y="233796"/>
            <a:ext cx="687322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1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7186B164-67F1-97A2-AB9C-4CD4BE64E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6" y="233796"/>
            <a:ext cx="687322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7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2528C-5A47-FA72-A519-EDE05FDFC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884652"/>
            <a:ext cx="8963827" cy="33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5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68B16-1606-33C6-9E9F-12E912080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69" y="438150"/>
            <a:ext cx="8148934" cy="45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3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6E9C0-CFB3-2CB0-D403-417B5E251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56" y="456748"/>
            <a:ext cx="8277944" cy="447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6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QC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75B8F43F-0F8C-7A91-C6D8-62ED0CAAC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410441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796C897-A004-2EA6-99EF-9A8554EB9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D6BC310-5914-D377-2318-3A160D41C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6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B52A187-105D-DFA8-85A2-A29812AC8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2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B5CE524-4014-D3A8-BB08-7DDB35B70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71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32602</TotalTime>
  <Words>22</Words>
  <Application>Microsoft Office PowerPoint</Application>
  <PresentationFormat>On-screen Show (16:9)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2972</cp:revision>
  <dcterms:created xsi:type="dcterms:W3CDTF">2009-02-17T08:29:48Z</dcterms:created>
  <dcterms:modified xsi:type="dcterms:W3CDTF">2022-08-28T03:53:31Z</dcterms:modified>
</cp:coreProperties>
</file>