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0"/>
  </p:notesMasterIdLst>
  <p:sldIdLst>
    <p:sldId id="1044" r:id="rId2"/>
    <p:sldId id="1106" r:id="rId3"/>
    <p:sldId id="1076" r:id="rId4"/>
    <p:sldId id="1086" r:id="rId5"/>
    <p:sldId id="1084" r:id="rId6"/>
    <p:sldId id="1088" r:id="rId7"/>
    <p:sldId id="1089" r:id="rId8"/>
    <p:sldId id="1090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86429" autoAdjust="0"/>
  </p:normalViewPr>
  <p:slideViewPr>
    <p:cSldViewPr>
      <p:cViewPr varScale="1">
        <p:scale>
          <a:sx n="143" d="100"/>
          <a:sy n="143" d="100"/>
        </p:scale>
        <p:origin x="720" y="1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8/28/2022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8/28/2022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8/28/2022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8/28/2022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8/28/2022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8/28/2022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8/28/2022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571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F17270-DC39-5F3F-2863-8C93EC1993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55" y="336414"/>
            <a:ext cx="6984890" cy="474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13EE07D-4A97-9FE1-CAD9-543DEAAE47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95977"/>
              </p:ext>
            </p:extLst>
          </p:nvPr>
        </p:nvGraphicFramePr>
        <p:xfrm>
          <a:off x="2286000" y="590550"/>
          <a:ext cx="4846321" cy="3429000"/>
        </p:xfrm>
        <a:graphic>
          <a:graphicData uri="http://schemas.openxmlformats.org/drawingml/2006/table">
            <a:tbl>
              <a:tblPr/>
              <a:tblGrid>
                <a:gridCol w="3310852">
                  <a:extLst>
                    <a:ext uri="{9D8B030D-6E8A-4147-A177-3AD203B41FA5}">
                      <a16:colId xmlns:a16="http://schemas.microsoft.com/office/drawing/2014/main" val="2658718054"/>
                    </a:ext>
                  </a:extLst>
                </a:gridCol>
                <a:gridCol w="511823">
                  <a:extLst>
                    <a:ext uri="{9D8B030D-6E8A-4147-A177-3AD203B41FA5}">
                      <a16:colId xmlns:a16="http://schemas.microsoft.com/office/drawing/2014/main" val="2037268761"/>
                    </a:ext>
                  </a:extLst>
                </a:gridCol>
                <a:gridCol w="511823">
                  <a:extLst>
                    <a:ext uri="{9D8B030D-6E8A-4147-A177-3AD203B41FA5}">
                      <a16:colId xmlns:a16="http://schemas.microsoft.com/office/drawing/2014/main" val="3704185862"/>
                    </a:ext>
                  </a:extLst>
                </a:gridCol>
                <a:gridCol w="511823">
                  <a:extLst>
                    <a:ext uri="{9D8B030D-6E8A-4147-A177-3AD203B41FA5}">
                      <a16:colId xmlns:a16="http://schemas.microsoft.com/office/drawing/2014/main" val="958844641"/>
                    </a:ext>
                  </a:extLst>
                </a:gridCol>
              </a:tblGrid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356496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2022-08-27-MS220819L01_exp220519_MS01_SCGE_polyA-RNA-seq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39788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2022-08-27-MS220819L02_exp220519_MS80_SCGE_polyA-RNA-seq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256982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2022-08-27-MS220819L03_exp220519_MS81_SCGE_polyA-RNA-seq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094266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2022-08-27-MS220819L04_exp220519_MS63_SCGE-00nMBE_polyA-RNA-seq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90242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2022-08-27-MS220819L05_exp220519_MS63_SCGE-04nMBE_polyA-RNA-seq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070178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2022-08-27-MS220819L06_exp220519_MS63_SCGE-15nMBE_polyA-RNA-seq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6754830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2022-08-27-MS220819L07_exp220601_MS01_SCGE_polyA-RNA-seq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673316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2022-08-27-MS220819L08_exp220601_MS80_SCGE_polyA-RNA-seq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6053555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2022-08-27-MS220819L09_exp220601_MS81_SCGE_polyA-RNA-seq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7284254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2022-08-27-MS220819L10_exp220601_MS63_SCGE-00nMBE_polyA-RNA-seq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05747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2022-08-27-MS220819L11_exp220601_MS63_SCGE-04nMBE_polyA-RNA-seq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261039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2022-08-27-MS220819L12_exp220601_MS63_SCGE-15nMBE_polyA-RNA-seq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184730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2022-08-27-MS220819L13_exp220610_MS01_SCGE_polyA-RNA-seq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46302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2022-08-27-MS220819L14_exp220610_MS80_SCGE_polyA-RNA-seq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731949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2022-08-27-MS220819L15_exp220610_MS81_SCGE_polyA-RNA-seq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02352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2022-08-27-MS220819L16_exp220610_MS63_SCGE-00nMBE_polyA-RNA-seq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98824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2022-08-27-MS220819L17_exp220610_MS63_SCGE-3.5nMBE_polyA-RNA-seq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989839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2022-08-27-MS220819L18_exp220610_MS63_SCGE-16nMBE_polyA-RNA-seq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1213427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2022-08-27-MS220819L19_exp220607_MS01_SCGE_polyA-RNA-seq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06498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2022-08-27-MS220819L20_exp220607_MS80_SCGE_polyA-RNA-seq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939233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2022-08-27-MS220819L21_exp220607_MS81_SCGE_polyA-RNA-seq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8268682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2022-08-27-MS220819L22_exp220607_MS63_SCGE-00nMBE_polyA-RNA-seq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09424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2022-08-27-MS220819L23_exp220607_MS63_SCGE-3.5nMBE_polyA-RNA-seq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831466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algn="l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2022-08-27-MS220819L24_exp220607_MS63_SCGE-16nMBE_polyA-RNA-seq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6858" marR="6858" marT="685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8044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1120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COVERAGE ALL READS</a:t>
            </a:r>
          </a:p>
        </p:txBody>
      </p:sp>
      <p:pic>
        <p:nvPicPr>
          <p:cNvPr id="6" name="Picture 5" descr="Chart, line chart&#10;&#10;Description automatically generated">
            <a:extLst>
              <a:ext uri="{FF2B5EF4-FFF2-40B4-BE49-F238E27FC236}">
                <a16:creationId xmlns:a16="http://schemas.microsoft.com/office/drawing/2014/main" id="{A816168C-766F-F19D-C3BE-B803EE2030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410441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50C4033E-35E2-E080-097A-F708AA6AA9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3081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 descr="Chart, line chart&#10;&#10;Description automatically generated">
            <a:extLst>
              <a:ext uri="{FF2B5EF4-FFF2-40B4-BE49-F238E27FC236}">
                <a16:creationId xmlns:a16="http://schemas.microsoft.com/office/drawing/2014/main" id="{96A93BD2-B017-00A9-2DFC-42881A0DC1A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5063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4" name="Picture 3" descr="Chart&#10;&#10;Description automatically generated with medium confidence">
            <a:extLst>
              <a:ext uri="{FF2B5EF4-FFF2-40B4-BE49-F238E27FC236}">
                <a16:creationId xmlns:a16="http://schemas.microsoft.com/office/drawing/2014/main" id="{8A3379C0-6263-94C5-AC96-405BEBB8BEA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7719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4" name="Picture 3" descr="Chart, line chart&#10;&#10;Description automatically generated">
            <a:extLst>
              <a:ext uri="{FF2B5EF4-FFF2-40B4-BE49-F238E27FC236}">
                <a16:creationId xmlns:a16="http://schemas.microsoft.com/office/drawing/2014/main" id="{E55371C0-523C-5804-80AF-2CEACFA3CDF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60351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4" name="Picture 3" descr="Chart&#10;&#10;Description automatically generated">
            <a:extLst>
              <a:ext uri="{FF2B5EF4-FFF2-40B4-BE49-F238E27FC236}">
                <a16:creationId xmlns:a16="http://schemas.microsoft.com/office/drawing/2014/main" id="{00BB52EC-6461-FD5D-6D31-66C76C2DCFD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608" y="233796"/>
            <a:ext cx="6054784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4673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33313</TotalTime>
  <Words>308</Words>
  <Application>Microsoft Office PowerPoint</Application>
  <PresentationFormat>On-screen Show (16:9)</PresentationFormat>
  <Paragraphs>110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3005</cp:revision>
  <dcterms:created xsi:type="dcterms:W3CDTF">2009-02-17T08:29:48Z</dcterms:created>
  <dcterms:modified xsi:type="dcterms:W3CDTF">2022-08-28T03:35:38Z</dcterms:modified>
</cp:coreProperties>
</file>