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7" r:id="rId2"/>
    <p:sldId id="365" r:id="rId3"/>
    <p:sldId id="366" r:id="rId4"/>
    <p:sldId id="367" r:id="rId5"/>
    <p:sldId id="36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43" d="100"/>
          <a:sy n="143" d="100"/>
        </p:scale>
        <p:origin x="66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6/25/2022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6/25/2022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6/25/2022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6/25/2022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6/25/2022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6/25/2022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B931AE-2C66-2A54-7AB5-5A812F6EE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30805"/>
            <a:ext cx="8963827" cy="368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6" name="Picture 5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28D51529-E469-4F9B-DA31-F8CDB007DC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4" y="385498"/>
            <a:ext cx="7822293" cy="43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6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6" name="Picture 5" descr="Chart&#10;&#10;Description automatically generated with low confidence">
            <a:extLst>
              <a:ext uri="{FF2B5EF4-FFF2-40B4-BE49-F238E27FC236}">
                <a16:creationId xmlns:a16="http://schemas.microsoft.com/office/drawing/2014/main" id="{D5453E3A-E3F4-B66B-166A-551204195E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03" y="386884"/>
            <a:ext cx="7888795" cy="436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6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6" name="Picture 5" descr="Application&#10;&#10;Description automatically generated with low confidence">
            <a:extLst>
              <a:ext uri="{FF2B5EF4-FFF2-40B4-BE49-F238E27FC236}">
                <a16:creationId xmlns:a16="http://schemas.microsoft.com/office/drawing/2014/main" id="{C618DE9F-1773-5557-4114-70D58AA2B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03" y="386884"/>
            <a:ext cx="7888795" cy="436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39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62DB773-886E-4D86-C6D3-058BAA9719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03" y="386884"/>
            <a:ext cx="7888795" cy="436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43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50856</TotalTime>
  <Words>27</Words>
  <Application>Microsoft Office PowerPoint</Application>
  <PresentationFormat>On-screen Show (16:9)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1389</cp:revision>
  <dcterms:created xsi:type="dcterms:W3CDTF">2009-02-17T08:29:48Z</dcterms:created>
  <dcterms:modified xsi:type="dcterms:W3CDTF">2022-06-25T19:48:08Z</dcterms:modified>
</cp:coreProperties>
</file>