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3"/>
  </p:notesMasterIdLst>
  <p:sldIdLst>
    <p:sldId id="1044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6/22/2022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BE041-702B-03B4-9F8D-81F9A16FC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40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33352</TotalTime>
  <Words>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3011</cp:revision>
  <dcterms:created xsi:type="dcterms:W3CDTF">2009-02-17T08:29:48Z</dcterms:created>
  <dcterms:modified xsi:type="dcterms:W3CDTF">2022-06-22T08:43:16Z</dcterms:modified>
</cp:coreProperties>
</file>