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357" r:id="rId2"/>
    <p:sldId id="365" r:id="rId3"/>
    <p:sldId id="366" r:id="rId4"/>
    <p:sldId id="367" r:id="rId5"/>
    <p:sldId id="36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FF"/>
    <a:srgbClr val="FFFF93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5" autoAdjust="0"/>
    <p:restoredTop sz="86312" autoAdjust="0"/>
  </p:normalViewPr>
  <p:slideViewPr>
    <p:cSldViewPr>
      <p:cViewPr varScale="1">
        <p:scale>
          <a:sx n="143" d="100"/>
          <a:sy n="143" d="100"/>
        </p:scale>
        <p:origin x="66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5/27/2022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5/27/2022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5/27/2022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5/27/2022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6304" y="133350"/>
            <a:ext cx="8769096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F902C4-7C43-6028-8995-8DA925CBB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26712"/>
            <a:ext cx="8963827" cy="389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85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160EAC18-FD66-069A-893D-A057E03E36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54" y="385498"/>
            <a:ext cx="7822293" cy="437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561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56170F34-65C3-CC3C-4E90-5388E90054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54" y="385498"/>
            <a:ext cx="7822293" cy="437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6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5" name="Picture 4" descr="Application&#10;&#10;Description automatically generated with medium confidence">
            <a:extLst>
              <a:ext uri="{FF2B5EF4-FFF2-40B4-BE49-F238E27FC236}">
                <a16:creationId xmlns:a16="http://schemas.microsoft.com/office/drawing/2014/main" id="{305CA4BD-1CF3-C912-581B-FE980C12E3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54" y="385498"/>
            <a:ext cx="7822293" cy="437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397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B73A2CB-DAB5-0BD5-9685-3B7445F92D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54" y="385498"/>
            <a:ext cx="7822293" cy="437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43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50158</TotalTime>
  <Words>27</Words>
  <Application>Microsoft Office PowerPoint</Application>
  <PresentationFormat>On-screen Show (16:9)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1385</cp:revision>
  <dcterms:created xsi:type="dcterms:W3CDTF">2009-02-17T08:29:48Z</dcterms:created>
  <dcterms:modified xsi:type="dcterms:W3CDTF">2022-05-27T22:26:01Z</dcterms:modified>
</cp:coreProperties>
</file>