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2" r:id="rId1"/>
  </p:sldMasterIdLst>
  <p:notesMasterIdLst>
    <p:notesMasterId r:id="rId12"/>
  </p:notesMasterIdLst>
  <p:sldIdLst>
    <p:sldId id="1044" r:id="rId2"/>
    <p:sldId id="1087" r:id="rId3"/>
    <p:sldId id="1106" r:id="rId4"/>
    <p:sldId id="1076" r:id="rId5"/>
    <p:sldId id="1086" r:id="rId6"/>
    <p:sldId id="1084" r:id="rId7"/>
    <p:sldId id="1088" r:id="rId8"/>
    <p:sldId id="1089" r:id="rId9"/>
    <p:sldId id="1090" r:id="rId10"/>
    <p:sldId id="1091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FF81"/>
    <a:srgbClr val="97E4FF"/>
    <a:srgbClr val="FFFF93"/>
    <a:srgbClr val="FFCCCC"/>
    <a:srgbClr val="FFCC99"/>
    <a:srgbClr val="99FFCC"/>
    <a:srgbClr val="FFFFCC"/>
    <a:srgbClr val="FFFF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86429" autoAdjust="0"/>
  </p:normalViewPr>
  <p:slideViewPr>
    <p:cSldViewPr>
      <p:cViewPr varScale="1">
        <p:scale>
          <a:sx n="143" d="100"/>
          <a:sy n="143" d="100"/>
        </p:scale>
        <p:origin x="720" y="1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8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605F3-DAB6-4034-B7BA-181631FF0764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A96DE-1578-4FF1-BDBD-52F7D246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91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52318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2400300"/>
            <a:ext cx="6400800" cy="120015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8AA2-7003-417C-8B52-B9741F1CEEA6}" type="datetime1">
              <a:rPr lang="en-US" smtClean="0"/>
              <a:t>4/23/2022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6" y="1086978"/>
            <a:ext cx="9021537" cy="11455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6" y="1047542"/>
            <a:ext cx="9021537" cy="9043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6" y="2232488"/>
            <a:ext cx="9021537" cy="8289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129450"/>
            <a:ext cx="8229600" cy="1102519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6968-4C13-4672-B696-C86B33EBDCC0}" type="datetime1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11680" cy="4388644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05980"/>
            <a:ext cx="5562600" cy="438864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CD46-71A9-412E-A238-5B184B55797B}" type="datetime1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124A4-B8A8-472A-8553-B0DBFBACCD64}" type="datetime1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7772400" cy="3429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52318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14376"/>
            <a:ext cx="7772400" cy="1021556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10955"/>
            <a:ext cx="7772400" cy="1003697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7E32-4A38-408C-BF5B-83F52F99E1A5}" type="datetime1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4629150"/>
            <a:ext cx="4000500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7" y="1782623"/>
            <a:ext cx="9013515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50" y="1756109"/>
            <a:ext cx="9013781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10" y="1851660"/>
            <a:ext cx="9014621" cy="3429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A49B8-F8B2-4B5B-A3FD-AD27FC015899}" type="datetime1">
              <a:rPr lang="en-US" smtClean="0"/>
              <a:t>4/23/2022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F83D6-20D7-4BF8-8A66-A88D3F4DF2AE}" type="datetime1">
              <a:rPr lang="en-US" smtClean="0"/>
              <a:t>4/23/2022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C541-C3FF-4A09-836D-F81A90E687C2}" type="datetime1">
              <a:rPr lang="en-US" smtClean="0"/>
              <a:t>4/23/2022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BCB01-03A0-4F3A-A9F0-5A24292E124D}" type="datetime1">
              <a:rPr lang="en-US" smtClean="0"/>
              <a:t>4/23/2022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200150"/>
            <a:ext cx="1905000" cy="337185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47B22-A398-44D2-9521-3EF4326379E7}" type="datetime1">
              <a:rPr lang="en-US" smtClean="0"/>
              <a:t>4/23/2022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200150"/>
            <a:ext cx="5715000" cy="337185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75413"/>
            <a:ext cx="7315200" cy="391716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84369"/>
            <a:ext cx="7315200" cy="51435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B6C4-030C-4656-B16D-2A9C585F0231}" type="datetime1">
              <a:rPr lang="en-US" smtClean="0"/>
              <a:t>4/23/2022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4629150"/>
            <a:ext cx="3886200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3512666"/>
            <a:ext cx="9006840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13" y="3487858"/>
            <a:ext cx="9006639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5" y="3579921"/>
            <a:ext cx="9006637" cy="3660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13" y="50007"/>
            <a:ext cx="9001873" cy="343614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81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05978"/>
            <a:ext cx="7772400" cy="85725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7772400" cy="3429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4643437"/>
            <a:ext cx="2476500" cy="357188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25CF98C-1BE5-491C-BD73-AE659352CF89}" type="datetime1">
              <a:rPr lang="en-US" smtClean="0"/>
              <a:t>4/23/2022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4657725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04800" y="571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MAPPING STATS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DE1B68-F8BE-4759-AFC5-855FEBE02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7" y="710501"/>
            <a:ext cx="8963827" cy="372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51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 descr="Chart, diagram&#10;&#10;Description automatically generated">
            <a:extLst>
              <a:ext uri="{FF2B5EF4-FFF2-40B4-BE49-F238E27FC236}">
                <a16:creationId xmlns:a16="http://schemas.microsoft.com/office/drawing/2014/main" id="{93151A36-67E0-4803-BF7A-3AB5BBD2E0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6" y="233796"/>
            <a:ext cx="6873226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467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3E34F7-4CEC-4926-8E5E-D7F88DD5C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7" y="903746"/>
            <a:ext cx="8963827" cy="33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65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42969D7-C1FA-468C-AF32-231F2AB6DE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900138"/>
              </p:ext>
            </p:extLst>
          </p:nvPr>
        </p:nvGraphicFramePr>
        <p:xfrm>
          <a:off x="1524000" y="209550"/>
          <a:ext cx="6515939" cy="4638003"/>
        </p:xfrm>
        <a:graphic>
          <a:graphicData uri="http://schemas.openxmlformats.org/drawingml/2006/table">
            <a:tbl>
              <a:tblPr/>
              <a:tblGrid>
                <a:gridCol w="4704557">
                  <a:extLst>
                    <a:ext uri="{9D8B030D-6E8A-4147-A177-3AD203B41FA5}">
                      <a16:colId xmlns:a16="http://schemas.microsoft.com/office/drawing/2014/main" val="3732442996"/>
                    </a:ext>
                  </a:extLst>
                </a:gridCol>
                <a:gridCol w="603794">
                  <a:extLst>
                    <a:ext uri="{9D8B030D-6E8A-4147-A177-3AD203B41FA5}">
                      <a16:colId xmlns:a16="http://schemas.microsoft.com/office/drawing/2014/main" val="255115410"/>
                    </a:ext>
                  </a:extLst>
                </a:gridCol>
                <a:gridCol w="603794">
                  <a:extLst>
                    <a:ext uri="{9D8B030D-6E8A-4147-A177-3AD203B41FA5}">
                      <a16:colId xmlns:a16="http://schemas.microsoft.com/office/drawing/2014/main" val="3260529143"/>
                    </a:ext>
                  </a:extLst>
                </a:gridCol>
                <a:gridCol w="603794">
                  <a:extLst>
                    <a:ext uri="{9D8B030D-6E8A-4147-A177-3AD203B41FA5}">
                      <a16:colId xmlns:a16="http://schemas.microsoft.com/office/drawing/2014/main" val="4107207497"/>
                    </a:ext>
                  </a:extLst>
                </a:gridCol>
              </a:tblGrid>
              <a:tr h="30720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Exonic: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Intergenic: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Intronic: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4359154"/>
                  </a:ext>
                </a:extLst>
              </a:tr>
              <a:tr h="16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2022-04-20-220328R01_exp211025_MS64_SCGE_F1_polyA-RNA-seq.sacCer3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8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1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135250"/>
                  </a:ext>
                </a:extLst>
              </a:tr>
              <a:tr h="16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2022-04-20-220328R02_exp211025_MS64_SCGE_F2_polyA-RNA-seq.sacCer3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8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1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754423"/>
                  </a:ext>
                </a:extLst>
              </a:tr>
              <a:tr h="16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2022-04-20-220328R03_exp211025_MS64_SCGE_F3_polyA-RNA-seq.sacCer3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8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2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043029"/>
                  </a:ext>
                </a:extLst>
              </a:tr>
              <a:tr h="16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2022-04-20-220328R04_exp211025_MS64_SCGE_F4_polyA-RNA-seq.sacCer3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68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1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6472709"/>
                  </a:ext>
                </a:extLst>
              </a:tr>
              <a:tr h="16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2022-04-20-220328R05_exp211025_MS64_SCGE_F5_polyA-RNA-seq.sacCer3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8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2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351997"/>
                  </a:ext>
                </a:extLst>
              </a:tr>
              <a:tr h="16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2022-04-20-220328R06_exp211025_MS64_SCGE_F6_polyA-RNA-seq.sacCer3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7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2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583202"/>
                  </a:ext>
                </a:extLst>
              </a:tr>
              <a:tr h="16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2022-04-20-220328R07_exp211025_MS64_SCGE_F7_polyA-RNA-seq.sacCer3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68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1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939043"/>
                  </a:ext>
                </a:extLst>
              </a:tr>
              <a:tr h="16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2022-04-20-220328R08_exp211021_MS67_SCGE_F1_polyA-RNA-seq.sacCer3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8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2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307239"/>
                  </a:ext>
                </a:extLst>
              </a:tr>
              <a:tr h="16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2022-04-20-220328R09_exp211021_MS67_SCGE_F2_polyA-RNA-seq.sacCer3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7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2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254919"/>
                  </a:ext>
                </a:extLst>
              </a:tr>
              <a:tr h="16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2022-04-20-220328R10_exp211021_MS67_SCGE_F3_polyA-RNA-seq.sacCer3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8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1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34394"/>
                  </a:ext>
                </a:extLst>
              </a:tr>
              <a:tr h="16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2022-04-20-220328R11_exp211021_MS67_SCGE_F4_polyA-RNA-seq.sacCer3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7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2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774768"/>
                  </a:ext>
                </a:extLst>
              </a:tr>
              <a:tr h="16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2022-04-20-220328R12_exp211021_MS67_SCGE_F5_polyA-RNA-seq.sacCer3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7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2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708585"/>
                  </a:ext>
                </a:extLst>
              </a:tr>
              <a:tr h="16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2022-04-20-220328R13_exp211021_MS67_SCGE_F6_polyA-RNA-seq.sacCer3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7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2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687705"/>
                  </a:ext>
                </a:extLst>
              </a:tr>
              <a:tr h="16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2022-04-20-220328R14_exp211021_MS67_SCGE_F7_polyA-RNA-seq.sacCer3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8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2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748267"/>
                  </a:ext>
                </a:extLst>
              </a:tr>
              <a:tr h="16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2022-04-20-220328R15_exp211028_MS64_SCGE_F1_polyA-RNA-seq.sacCer3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68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1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1890"/>
                  </a:ext>
                </a:extLst>
              </a:tr>
              <a:tr h="16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2022-04-20-220328R16_exp211028_MS64_SCGE_F2_polyA-RNA-seq.sacCer3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8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1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843760"/>
                  </a:ext>
                </a:extLst>
              </a:tr>
              <a:tr h="16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2022-04-20-220328R17_exp211028_MS64_SCGE_F3_polyA-RNA-seq.sacCer3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7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2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434090"/>
                  </a:ext>
                </a:extLst>
              </a:tr>
              <a:tr h="16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2022-04-20-220328R18_exp211028_MS64_SCGE_F4_polyA-RNA-seq.sacCer3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7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2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112607"/>
                  </a:ext>
                </a:extLst>
              </a:tr>
              <a:tr h="16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2022-04-20-220328R19_exp211028_MS64_SCGE_F5_polyA-RNA-seq.sacCer3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7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2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575737"/>
                  </a:ext>
                </a:extLst>
              </a:tr>
              <a:tr h="16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2022-04-20-220328R20_exp211028_MS64_SCGE_F6_polyA-RNA-seq.sacCer3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8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1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873953"/>
                  </a:ext>
                </a:extLst>
              </a:tr>
              <a:tr h="16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2022-04-20-220328R21_exp211028_MS64_SCGE_F7_polyA-RNA-seq.sacCer3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68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1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585751"/>
                  </a:ext>
                </a:extLst>
              </a:tr>
              <a:tr h="16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2022-04-20-220328R22_exp211101_MS67_SCGE_F1_polyA-RNA-seq.sacCer3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7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2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770424"/>
                  </a:ext>
                </a:extLst>
              </a:tr>
              <a:tr h="16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2022-04-20-220328R23_exp211101_MS67_SCGE_F2_polyA-RNA-seq.sacCer3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7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2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5322544"/>
                  </a:ext>
                </a:extLst>
              </a:tr>
              <a:tr h="16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2022-04-20-220328R24_exp211101_MS67_SCGE_F3_polyA-RNA-seq.sacCer3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62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3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677185"/>
                  </a:ext>
                </a:extLst>
              </a:tr>
              <a:tr h="16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2022-04-20-220328R25_exp211101_MS67_SCGE_F4_polyA-RNA-seq.sacCer3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7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2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786637"/>
                  </a:ext>
                </a:extLst>
              </a:tr>
              <a:tr h="16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2022-04-20-220328R26_exp211101_MS67_SCGE_F5_polyA-RNA-seq.sacCer3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7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2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187925"/>
                  </a:ext>
                </a:extLst>
              </a:tr>
              <a:tr h="16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2022-04-20-220328R27_exp211101_MS67_SCGE_F6_polyA-RNA-seq.sacCer3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7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2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8000" marR="8000" marT="8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4374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1120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4800" y="1333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COVERAGE ALL READS</a:t>
            </a: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DF6E59A8-85D0-474C-9F52-39772A4E10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608" y="410441"/>
            <a:ext cx="6054784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116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0430EF85-0327-494C-B750-5B726B09A9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608" y="233796"/>
            <a:ext cx="6054784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308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92BB7370-5614-44E8-8676-D9086E35F5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608" y="233796"/>
            <a:ext cx="6054784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063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CE03E15E-DC37-4811-9DA0-911D970EBF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608" y="233796"/>
            <a:ext cx="6054784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719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080F61D8-3D46-425B-9A47-F2CEB6408E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608" y="233796"/>
            <a:ext cx="6054784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035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0E9D1AE7-CFC8-49F5-9FD6-9F1A8A281B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608" y="233796"/>
            <a:ext cx="6054784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673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Custom 1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CB424"/>
      </a:accent1>
      <a:accent2>
        <a:srgbClr val="000000"/>
      </a:accent2>
      <a:accent3>
        <a:srgbClr val="000000"/>
      </a:accent3>
      <a:accent4>
        <a:srgbClr val="000000"/>
      </a:accent4>
      <a:accent5>
        <a:srgbClr val="FFFFFF"/>
      </a:accent5>
      <a:accent6>
        <a:srgbClr val="000000"/>
      </a:accent6>
      <a:hlink>
        <a:srgbClr val="000000"/>
      </a:hlink>
      <a:folHlink>
        <a:srgbClr val="FFC42F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33305</TotalTime>
  <Words>454</Words>
  <Application>Microsoft Office PowerPoint</Application>
  <PresentationFormat>On-screen Show (16:9)</PresentationFormat>
  <Paragraphs>124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Compacta Blk BT</vt:lpstr>
      <vt:lpstr>Franklin Gothic Book</vt:lpstr>
      <vt:lpstr>Perpetua</vt:lpstr>
      <vt:lpstr>Wingdings 2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 MARINOV</dc:title>
  <dc:creator>Georgi</dc:creator>
  <cp:lastModifiedBy>Georgi Kolev Marinov</cp:lastModifiedBy>
  <cp:revision>2999</cp:revision>
  <dcterms:created xsi:type="dcterms:W3CDTF">2009-02-17T08:29:48Z</dcterms:created>
  <dcterms:modified xsi:type="dcterms:W3CDTF">2022-04-24T03:41:28Z</dcterms:modified>
</cp:coreProperties>
</file>