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6"/>
  </p:notesMasterIdLst>
  <p:sldIdLst>
    <p:sldId id="1044" r:id="rId2"/>
    <p:sldId id="1087" r:id="rId3"/>
    <p:sldId id="1085" r:id="rId4"/>
    <p:sldId id="1076" r:id="rId5"/>
    <p:sldId id="1086" r:id="rId6"/>
    <p:sldId id="1084" r:id="rId7"/>
    <p:sldId id="1088" r:id="rId8"/>
    <p:sldId id="1089" r:id="rId9"/>
    <p:sldId id="1090" r:id="rId10"/>
    <p:sldId id="1091" r:id="rId11"/>
    <p:sldId id="1092" r:id="rId12"/>
    <p:sldId id="1093" r:id="rId13"/>
    <p:sldId id="1094" r:id="rId14"/>
    <p:sldId id="1095" r:id="rId15"/>
    <p:sldId id="1096" r:id="rId16"/>
    <p:sldId id="1097" r:id="rId17"/>
    <p:sldId id="1098" r:id="rId18"/>
    <p:sldId id="1099" r:id="rId19"/>
    <p:sldId id="1100" r:id="rId20"/>
    <p:sldId id="1102" r:id="rId21"/>
    <p:sldId id="1103" r:id="rId22"/>
    <p:sldId id="1104" r:id="rId23"/>
    <p:sldId id="1105" r:id="rId24"/>
    <p:sldId id="110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6" d="100"/>
          <a:sy n="146" d="100"/>
        </p:scale>
        <p:origin x="63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11/14/2021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FA51C-15CA-4520-ADBC-F4F3F475B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590550"/>
            <a:ext cx="8875076" cy="34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59A238F2-2950-4573-BE5C-7201B8BDA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55E6AD-5BAD-4877-825B-A591A0190FFA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SENSE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CB400206-75C9-4301-A72C-D5D96149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82" y="380537"/>
            <a:ext cx="5994836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1FA0849B-1739-4522-AE39-AB3326168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1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D510F0D-6159-458E-BAF3-6E64B2F35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50DCB3D-3EC0-4641-A5D8-2A07BFB47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DAD0F5ED-1DD5-4958-A1CB-263FB0A31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B57369A9-2AF6-4B2B-9457-C3C9423E7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5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71FC4F9-4010-4C70-A54C-3197DC7B1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E3E048-6F0E-44D2-9201-4DF2675EF195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ANTISENSE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35DA5D0-6888-4A17-9E17-20C98C4BD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410441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A82EA194-3EE2-430D-8D8F-AD65D2CEF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851E2-C35C-46F0-831B-3A3A5037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903746"/>
            <a:ext cx="8963827" cy="33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0AD8105-BB11-4454-BC53-84F9A0B09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B6585185-E56D-4409-A080-B748AC1A6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C9AA989-C7C2-4893-A00B-DB6C62F4F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4C6F35F-C280-4BBD-B17B-A576BABCC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06DF33E-3F4C-4FC8-9F1F-B1A8580FF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86" y="233796"/>
            <a:ext cx="61182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0D028B-062D-4BD0-8B78-A0A8FF814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53065"/>
              </p:ext>
            </p:extLst>
          </p:nvPr>
        </p:nvGraphicFramePr>
        <p:xfrm>
          <a:off x="851044" y="334190"/>
          <a:ext cx="7607156" cy="4218760"/>
        </p:xfrm>
        <a:graphic>
          <a:graphicData uri="http://schemas.openxmlformats.org/drawingml/2006/table">
            <a:tbl>
              <a:tblPr/>
              <a:tblGrid>
                <a:gridCol w="5491259">
                  <a:extLst>
                    <a:ext uri="{9D8B030D-6E8A-4147-A177-3AD203B41FA5}">
                      <a16:colId xmlns:a16="http://schemas.microsoft.com/office/drawing/2014/main" val="2300309795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2209470650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37895561"/>
                    </a:ext>
                  </a:extLst>
                </a:gridCol>
                <a:gridCol w="705299">
                  <a:extLst>
                    <a:ext uri="{9D8B030D-6E8A-4147-A177-3AD203B41FA5}">
                      <a16:colId xmlns:a16="http://schemas.microsoft.com/office/drawing/2014/main" val="1113187047"/>
                    </a:ext>
                  </a:extLst>
                </a:gridCol>
              </a:tblGrid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021653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5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80559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1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72861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1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4556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2021-11-12-exp210929_MS63_SCGElowURA_00nMBE_05min4TU_elutionRNA.sacCer3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10682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2021-11-12-exp210929_MS63_SCGElowURA_00nMBE_05min4TU_flowthroughRNA.sacCer3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06049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2021-11-12-exp210929_MS63_SCGElowURA_00nMBE_05min4TU_inputRNA.sacCer3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30275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2021-11-12-exp210929_MS63_SCGElowURA_00nMBE_10min4TU_elutionRNA.sacCer3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98755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2021-11-12-exp210929_MS63_SCGElowURA_00nMBE_10min4TU_flowthroughRNA.sacCer3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68666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2021-11-12-exp210929_MS63_SCGElowURA_00nMBE_10min4TU_inputRNA.sacCer3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157067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6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39897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72635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39621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2021-11-12-exp210929_MS63_SCGElowURA_05nMBE_05min4TU_elutionRNA.sacCer3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134787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2021-11-12-exp210929_MS63_SCGElowURA_05nMBE_05min4TU_flowthroughRNA.sacCer3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9686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2021-11-12-exp210929_MS63_SCGElowURA_05nMBE_05min4TU_inputRNA.sacCer3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8049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2021-11-12-exp210929_MS63_SCGElowURA_05nMBE_10min4TU_elutionRNA.sacCer3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59018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2021-11-12-exp210929_MS63_SCGElowURA_05nMBE_10min4TU_flowthroughRNA.sacCer3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020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2021-11-12-exp210929_MS63_SCGElowURA_05nMBE_10min4TU_inputRNA.sacCer3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42363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56086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20832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5689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2021-11-12-exp210929_MS63_SCGElowURA_15nMBE_05min4TU_elutionRNA.sacCer3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F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00625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2021-11-12-exp210929_MS63_SCGElowURA_15nMBE_05min4TU_flowthroughRNA.sacCer3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7053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2021-11-12-exp210929_MS63_SCGElowURA_15nMBE_05min4TU_inputRNA.sacCer3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4485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2021-11-12-exp210929_MS63_SCGElowURA_15nMBE_10min4TU_elutionRNA.sacCer3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5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93384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2021-11-12-exp210929_MS63_SCGElowURA_15nMBE_10min4TU_flowthroughRNA.sacCer3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11470"/>
                  </a:ext>
                </a:extLst>
              </a:tr>
              <a:tr h="1506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2021-11-12-exp210929_MS63_SCGElowURA_15nMBE_10min4TU_inputRNA.sacCer3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446" marR="9446" marT="75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3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1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800A61D3-25DB-4A06-A8BA-11E43806A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361950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AC4333C-C57F-4992-9ABF-021A4A9FA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07AB7F4-E929-473B-8DF2-94DCF28C6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61A7CC83-43C1-414C-992B-7638E6B5D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17A5EC42-FDAF-4647-A5D3-FD308E34B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6E9F377-EDE3-4477-9E04-8B7850E2D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33298</TotalTime>
  <Words>472</Words>
  <Application>Microsoft Office PowerPoint</Application>
  <PresentationFormat>On-screen Show (16:9)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2991</cp:revision>
  <dcterms:created xsi:type="dcterms:W3CDTF">2009-02-17T08:29:48Z</dcterms:created>
  <dcterms:modified xsi:type="dcterms:W3CDTF">2021-11-14T10:47:08Z</dcterms:modified>
</cp:coreProperties>
</file>