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0"/>
  </p:notesMasterIdLst>
  <p:sldIdLst>
    <p:sldId id="1044" r:id="rId2"/>
    <p:sldId id="1086" r:id="rId3"/>
    <p:sldId id="1076" r:id="rId4"/>
    <p:sldId id="1084" r:id="rId5"/>
    <p:sldId id="1085" r:id="rId6"/>
    <p:sldId id="1087" r:id="rId7"/>
    <p:sldId id="1088" r:id="rId8"/>
    <p:sldId id="108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50" d="100"/>
          <a:sy n="150" d="100"/>
        </p:scale>
        <p:origin x="51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2021-06-22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2021-06-22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2021-06-22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2021-06-22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2021-06-22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2021-06-22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2021-06-22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2021-06-22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2021-06-22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2021-06-22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2021-06-22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2021-06-22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2021-06-22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14" y="312664"/>
            <a:ext cx="6806571" cy="47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356" y="772916"/>
            <a:ext cx="4949288" cy="35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QC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82" y="380537"/>
            <a:ext cx="6021234" cy="46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4" y="233796"/>
            <a:ext cx="60667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4" y="233796"/>
            <a:ext cx="60667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4" y="233796"/>
            <a:ext cx="60667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32895</TotalTime>
  <Words>12</Words>
  <Application>Microsoft Office PowerPoint</Application>
  <PresentationFormat>On-screen Show (16:9)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2978</cp:revision>
  <dcterms:created xsi:type="dcterms:W3CDTF">2009-02-17T08:29:48Z</dcterms:created>
  <dcterms:modified xsi:type="dcterms:W3CDTF">2021-06-22T20:29:16Z</dcterms:modified>
</cp:coreProperties>
</file>