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086" r:id="rId3"/>
    <p:sldId id="1076" r:id="rId4"/>
    <p:sldId id="1084" r:id="rId5"/>
    <p:sldId id="1085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50" d="100"/>
          <a:sy n="150" d="100"/>
        </p:scale>
        <p:origin x="51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2021-05-26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2021-05-26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2021-05-26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2021-05-26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2021-05-26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2021-05-26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2021-05-26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2021-05-26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2021-05-26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2021-05-26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2021-05-26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2021-05-26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2021-05-26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3059434"/>
              </p:ext>
            </p:extLst>
          </p:nvPr>
        </p:nvGraphicFramePr>
        <p:xfrm>
          <a:off x="1905000" y="3301365"/>
          <a:ext cx="5943600" cy="1708785"/>
        </p:xfrm>
        <a:graphic>
          <a:graphicData uri="http://schemas.openxmlformats.org/drawingml/2006/table">
            <a:tbl>
              <a:tblPr/>
              <a:tblGrid>
                <a:gridCol w="4002609"/>
                <a:gridCol w="646997"/>
                <a:gridCol w="646997"/>
                <a:gridCol w="646997"/>
              </a:tblGrid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2021-05-25-21508L01_exp210422_MS207_SCD_ribofree-RNA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2021-05-25-21508L02_exp210422_MS208_SCD_ribofree-RNA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2021-05-25-21508L03_exp210422_MS299_SCD_ribofree-RNA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2021-05-25-21508L04_exp210422_MS207_SCD_RAPA-40min_ribofree-RNA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2021-05-25-21508L05_exp210422_MS208_SCD_RAPA-40min_ribofree-RNA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2021-05-25-21508L06_exp210422_MS299_SCD_RAPA-40min_ribofree-RNA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2021-05-25-21508L07_exp210422_MS207_SCD_RAPA-60min_ribofree-RNA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2021-05-25-21508L08_exp210422_MS208_SCD_RAPA-60min_ribofree-RNA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2021-05-25-21508L09_exp210422_MS299_SCD_RAPA-60min_ribofree-RNA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2021-05-25-21508L10_exp210422_MS207_SCD_RAPA-24hr_ribofree-RNA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2021-05-25-21508L11_exp210422_MS208_SCD_RAPA-24hr_ribofree-RNA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2021-05-25-21508L12_exp210422_MS299_SCD_RAPA-24hr_ribofree-RNA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361950"/>
            <a:ext cx="8963827" cy="3332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869837"/>
              </p:ext>
            </p:extLst>
          </p:nvPr>
        </p:nvGraphicFramePr>
        <p:xfrm>
          <a:off x="1676400" y="1276350"/>
          <a:ext cx="5943600" cy="2105025"/>
        </p:xfrm>
        <a:graphic>
          <a:graphicData uri="http://schemas.openxmlformats.org/drawingml/2006/table">
            <a:tbl>
              <a:tblPr/>
              <a:tblGrid>
                <a:gridCol w="4002609"/>
                <a:gridCol w="646997"/>
                <a:gridCol w="646997"/>
                <a:gridCol w="646997"/>
              </a:tblGrid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2021-05-25-21508L01_exp210422_MS207_SCD_ribofree-RNA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2021-05-25-21508L02_exp210422_MS208_SCD_ribofree-RNA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2021-05-25-21508L03_exp210422_MS299_SCD_ribofree-RNA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2021-05-25-21508L04_exp210422_MS207_SCD_RAPA-40min_ribofree-RNA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2021-05-25-21508L05_exp210422_MS208_SCD_RAPA-40min_ribofree-RNA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2021-05-25-21508L06_exp210422_MS299_SCD_RAPA-40min_ribofree-RNA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2021-05-25-21508L07_exp210422_MS207_SCD_RAPA-60min_ribofree-RNA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2021-05-25-21508L08_exp210422_MS208_SCD_RAPA-60min_ribofree-RNA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2021-05-25-21508L09_exp210422_MS299_SCD_RAPA-60min_ribofree-RNA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F1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2021-05-25-21508L10_exp210422_MS207_SCD_RAPA-24hr_ribofree-RNA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2021-05-25-21508L11_exp210422_MS208_SCD_RAPA-24hr_ribofree-RNA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558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2021-05-25-21508L12_exp210422_MS299_SCD_RAPA-24hr_ribofree-RNA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QC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190" y="438150"/>
            <a:ext cx="5961618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76" y="233796"/>
            <a:ext cx="608144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7211" y="124819"/>
            <a:ext cx="6349576" cy="4893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721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32756</TotalTime>
  <Words>119</Words>
  <Application>Microsoft Office PowerPoint</Application>
  <PresentationFormat>On-screen Show (16:9)</PresentationFormat>
  <Paragraphs>111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2973</cp:revision>
  <dcterms:created xsi:type="dcterms:W3CDTF">2009-02-17T08:29:48Z</dcterms:created>
  <dcterms:modified xsi:type="dcterms:W3CDTF">2021-05-26T23:41:44Z</dcterms:modified>
</cp:coreProperties>
</file>