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5"/>
  </p:notesMasterIdLst>
  <p:sldIdLst>
    <p:sldId id="1044" r:id="rId2"/>
    <p:sldId id="1076" r:id="rId3"/>
    <p:sldId id="1084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51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2021-04-12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2021-04-12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2021-04-12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2021-04-12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2021-04-12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2021-04-12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2021-04-12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2021-04-12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2021-04-12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2021-04-12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2021-04-12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2021-04-12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2021-04-12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56" y="415316"/>
            <a:ext cx="8043488" cy="19278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087" y="3078083"/>
            <a:ext cx="4311825" cy="101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382" y="385098"/>
            <a:ext cx="6021234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382" y="256944"/>
            <a:ext cx="6021234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32730</TotalTime>
  <Words>7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2969</cp:revision>
  <dcterms:created xsi:type="dcterms:W3CDTF">2009-02-17T08:29:48Z</dcterms:created>
  <dcterms:modified xsi:type="dcterms:W3CDTF">2021-04-12T07:38:25Z</dcterms:modified>
</cp:coreProperties>
</file>