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5"/>
  </p:notesMasterIdLst>
  <p:sldIdLst>
    <p:sldId id="1044" r:id="rId2"/>
    <p:sldId id="1076" r:id="rId3"/>
    <p:sldId id="1084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50" d="100"/>
          <a:sy n="150" d="100"/>
        </p:scale>
        <p:origin x="14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2021-03-31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2021-03-31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2021-03-31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2021-03-31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2021-03-31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2021-03-31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2021-03-31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2021-03-31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2021-03-31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2021-03-31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2021-03-31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2021-03-31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2021-03-31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256" y="438150"/>
            <a:ext cx="8043488" cy="19278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025" y="3154283"/>
            <a:ext cx="4669950" cy="101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QC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706" y="606924"/>
            <a:ext cx="5528587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706" y="446337"/>
            <a:ext cx="5528587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32723</TotalTime>
  <Words>7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2966</cp:revision>
  <dcterms:created xsi:type="dcterms:W3CDTF">2009-02-17T08:29:48Z</dcterms:created>
  <dcterms:modified xsi:type="dcterms:W3CDTF">2021-03-31T12:41:22Z</dcterms:modified>
</cp:coreProperties>
</file>