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045" r:id="rId3"/>
    <p:sldId id="1076" r:id="rId4"/>
    <p:sldId id="107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2020-12-22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2020-12-22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2020-12-22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2020-12-22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2020-12-22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2020-12-22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2020-12-22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2020-12-22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2020-12-22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2020-12-22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2020-12-22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2020-12-22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2020-12-22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991" y="361950"/>
            <a:ext cx="6254019" cy="4664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605" y="415152"/>
            <a:ext cx="6130791" cy="464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IDR STATS, REPLICATES SET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38150"/>
            <a:ext cx="49326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These were run as both pooled </a:t>
            </a:r>
            <a:r>
              <a:rPr lang="en-US" sz="1600" dirty="0" err="1" smtClean="0"/>
              <a:t>pseudoreps</a:t>
            </a:r>
            <a:r>
              <a:rPr lang="en-US" sz="1600" dirty="0" smtClean="0"/>
              <a:t> and as individual reps</a:t>
            </a:r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253090"/>
              </p:ext>
            </p:extLst>
          </p:nvPr>
        </p:nvGraphicFramePr>
        <p:xfrm>
          <a:off x="838197" y="915261"/>
          <a:ext cx="7772403" cy="2189889"/>
        </p:xfrm>
        <a:graphic>
          <a:graphicData uri="http://schemas.openxmlformats.org/drawingml/2006/table">
            <a:tbl>
              <a:tblPr/>
              <a:tblGrid>
                <a:gridCol w="1728357"/>
                <a:gridCol w="1007341"/>
                <a:gridCol w="1007341"/>
                <a:gridCol w="1007341"/>
                <a:gridCol w="1007341"/>
                <a:gridCol w="1007341"/>
                <a:gridCol w="1007341"/>
              </a:tblGrid>
              <a:tr h="15586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3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 = 0.05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 = 0.10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657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sample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ind-reps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pooled-pseudoreps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ind-pseudoreps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ind-reps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pooled-pseudoreps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ind-pseudoreps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MK554_SCEG_AB101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MK689_SCEG_AB101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MK711_SCEG_AB101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MK820_SCEG_AB101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MS522_SCEG_AB101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MS523_SCEG_AB101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MS524_SCEG_AB101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MS528_SCEG_AB101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MS529_SCEG_AB101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MS536_SCEG_AB107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MS537_SCEG_AB107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MS538_SCEG_AB107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93" marR="7793" marT="7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IDR STATS, REPLICATES SET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61950"/>
            <a:ext cx="3185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These were run as individual </a:t>
            </a:r>
            <a:r>
              <a:rPr lang="en-US" sz="1600" dirty="0" err="1" smtClean="0"/>
              <a:t>pseudoreps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6544" y="666750"/>
            <a:ext cx="6250910" cy="2546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6544" y="971550"/>
            <a:ext cx="6250910" cy="392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2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32605</TotalTime>
  <Words>108</Words>
  <Application>Microsoft Office PowerPoint</Application>
  <PresentationFormat>On-screen Show (16:9)</PresentationFormat>
  <Paragraphs>103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2966</cp:revision>
  <dcterms:created xsi:type="dcterms:W3CDTF">2009-02-17T08:29:48Z</dcterms:created>
  <dcterms:modified xsi:type="dcterms:W3CDTF">2020-12-22T11:44:02Z</dcterms:modified>
</cp:coreProperties>
</file>