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4"/>
  </p:notesMasterIdLst>
  <p:sldIdLst>
    <p:sldId id="1044" r:id="rId2"/>
    <p:sldId id="1045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89" autoAdjust="0"/>
    <p:restoredTop sz="86429" autoAdjust="0"/>
  </p:normalViewPr>
  <p:slideViewPr>
    <p:cSldViewPr>
      <p:cViewPr varScale="1">
        <p:scale>
          <a:sx n="150" d="100"/>
          <a:sy n="150" d="100"/>
        </p:scale>
        <p:origin x="144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2020-11-09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2020-11-09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2020-11-09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2020-11-09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2020-11-09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2020-11-09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2020-11-09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2020-11-09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2020-11-09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2020-11-09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2020-11-09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2020-11-09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2020-11-09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62" y="438150"/>
            <a:ext cx="8875076" cy="1762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SNAPSHOTS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7339" y="438150"/>
            <a:ext cx="4369320" cy="4564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36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32593</TotalTime>
  <Words>5</Words>
  <Application>Microsoft Office PowerPoint</Application>
  <PresentationFormat>On-screen Show (16:9)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2962</cp:revision>
  <dcterms:created xsi:type="dcterms:W3CDTF">2009-02-17T08:29:48Z</dcterms:created>
  <dcterms:modified xsi:type="dcterms:W3CDTF">2020-11-09T19:22:38Z</dcterms:modified>
</cp:coreProperties>
</file>