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1"/>
  </p:notesMasterIdLst>
  <p:sldIdLst>
    <p:sldId id="357" r:id="rId2"/>
    <p:sldId id="358" r:id="rId3"/>
    <p:sldId id="360" r:id="rId4"/>
    <p:sldId id="361" r:id="rId5"/>
    <p:sldId id="362" r:id="rId6"/>
    <p:sldId id="363" r:id="rId7"/>
    <p:sldId id="364" r:id="rId8"/>
    <p:sldId id="365" r:id="rId9"/>
    <p:sldId id="35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FF"/>
    <a:srgbClr val="FFFF93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5" autoAdjust="0"/>
    <p:restoredTop sz="86312" autoAdjust="0"/>
  </p:normalViewPr>
  <p:slideViewPr>
    <p:cSldViewPr>
      <p:cViewPr varScale="1">
        <p:scale>
          <a:sx n="150" d="100"/>
          <a:sy n="150" d="100"/>
        </p:scale>
        <p:origin x="45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2020-08-29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2020-08-29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2020-08-29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2020-08-29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2020-08-29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2020-08-29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2020-08-29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2020-08-29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2020-08-29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2020-08-29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2020-08-29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2020-08-29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2020-08-29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6304" y="133350"/>
            <a:ext cx="8769096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Mapping stats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9" y="643263"/>
            <a:ext cx="8924162" cy="38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" y="389655"/>
            <a:ext cx="7813979" cy="43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" y="389655"/>
            <a:ext cx="7813979" cy="43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2" y="393811"/>
            <a:ext cx="7797354" cy="43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2" y="393811"/>
            <a:ext cx="7797354" cy="43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2" y="393811"/>
            <a:ext cx="7797354" cy="43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2" y="393811"/>
            <a:ext cx="7797354" cy="43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2" y="393811"/>
            <a:ext cx="7797354" cy="43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2" y="393811"/>
            <a:ext cx="7797354" cy="43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49848</TotalTime>
  <Words>47</Words>
  <Application>Microsoft Office PowerPoint</Application>
  <PresentationFormat>On-screen Show (16:9)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1368</cp:revision>
  <dcterms:created xsi:type="dcterms:W3CDTF">2009-02-17T08:29:48Z</dcterms:created>
  <dcterms:modified xsi:type="dcterms:W3CDTF">2020-08-30T03:11:51Z</dcterms:modified>
</cp:coreProperties>
</file>