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6"/>
  </p:notesMasterIdLst>
  <p:sldIdLst>
    <p:sldId id="1044" r:id="rId2"/>
    <p:sldId id="1087" r:id="rId3"/>
    <p:sldId id="1088" r:id="rId4"/>
    <p:sldId id="1045" r:id="rId5"/>
    <p:sldId id="1089" r:id="rId6"/>
    <p:sldId id="1090" r:id="rId7"/>
    <p:sldId id="1076" r:id="rId8"/>
    <p:sldId id="1084" r:id="rId9"/>
    <p:sldId id="1085" r:id="rId10"/>
    <p:sldId id="1086" r:id="rId11"/>
    <p:sldId id="1091" r:id="rId12"/>
    <p:sldId id="1092" r:id="rId13"/>
    <p:sldId id="1093" r:id="rId14"/>
    <p:sldId id="1094" r:id="rId15"/>
    <p:sldId id="1095" r:id="rId16"/>
    <p:sldId id="1096" r:id="rId17"/>
    <p:sldId id="1097" r:id="rId18"/>
    <p:sldId id="1098" r:id="rId19"/>
    <p:sldId id="1099" r:id="rId20"/>
    <p:sldId id="1100" r:id="rId21"/>
    <p:sldId id="1101" r:id="rId22"/>
    <p:sldId id="1102" r:id="rId23"/>
    <p:sldId id="1103" r:id="rId24"/>
    <p:sldId id="110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9" autoAdjust="0"/>
    <p:restoredTop sz="86429" autoAdjust="0"/>
  </p:normalViewPr>
  <p:slideViewPr>
    <p:cSldViewPr>
      <p:cViewPr varScale="1">
        <p:scale>
          <a:sx n="149" d="100"/>
          <a:sy n="149" d="100"/>
        </p:scale>
        <p:origin x="12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2020-06-30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2020-06-30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2020-06-30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2020-06-30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2020-06-30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2020-06-30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2020-06-30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2020-06-30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2020-06-30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2020-06-30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2020-06-30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2020-06-30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2020-06-30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56" y="980750"/>
            <a:ext cx="8043488" cy="31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86" y="233796"/>
            <a:ext cx="601582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63" y="233796"/>
            <a:ext cx="6092272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4" y="233796"/>
            <a:ext cx="60667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63" y="233796"/>
            <a:ext cx="6092272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86" y="233796"/>
            <a:ext cx="601582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63" y="233796"/>
            <a:ext cx="6092272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86" y="233796"/>
            <a:ext cx="601582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63" y="233796"/>
            <a:ext cx="6092272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4" y="233796"/>
            <a:ext cx="60667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63" y="233796"/>
            <a:ext cx="6092272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56" y="361950"/>
            <a:ext cx="8043488" cy="42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56" y="819150"/>
            <a:ext cx="8043488" cy="40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86" y="233796"/>
            <a:ext cx="601582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63" y="233796"/>
            <a:ext cx="6092272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86" y="233796"/>
            <a:ext cx="601582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63" y="233796"/>
            <a:ext cx="6092272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4" y="233796"/>
            <a:ext cx="606679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56" y="361950"/>
            <a:ext cx="8043488" cy="42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56" y="819150"/>
            <a:ext cx="8043488" cy="25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87" y="514350"/>
            <a:ext cx="7979026" cy="17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87" y="501750"/>
            <a:ext cx="7979026" cy="24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87" y="514350"/>
            <a:ext cx="7979026" cy="15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QC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75" y="378583"/>
            <a:ext cx="6127449" cy="47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86" y="233796"/>
            <a:ext cx="601582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63" y="233796"/>
            <a:ext cx="6092272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34101</TotalTime>
  <Words>38</Words>
  <Application>Microsoft Office PowerPoint</Application>
  <PresentationFormat>On-screen Show (16:9)</PresentationFormat>
  <Paragraphs>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2966</cp:revision>
  <dcterms:created xsi:type="dcterms:W3CDTF">2009-02-17T08:29:48Z</dcterms:created>
  <dcterms:modified xsi:type="dcterms:W3CDTF">2020-07-01T09:39:31Z</dcterms:modified>
</cp:coreProperties>
</file>